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63" r:id="rId3"/>
  </p:sldMasterIdLst>
  <p:sldIdLst>
    <p:sldId id="846" r:id="rId4"/>
    <p:sldId id="823" r:id="rId5"/>
    <p:sldId id="850" r:id="rId6"/>
    <p:sldId id="851" r:id="rId7"/>
    <p:sldId id="828" r:id="rId8"/>
    <p:sldId id="852" r:id="rId9"/>
    <p:sldId id="853" r:id="rId10"/>
    <p:sldId id="845" r:id="rId11"/>
    <p:sldId id="3319" r:id="rId12"/>
    <p:sldId id="3420" r:id="rId13"/>
    <p:sldId id="3321" r:id="rId14"/>
    <p:sldId id="3322" r:id="rId15"/>
    <p:sldId id="3422" r:id="rId16"/>
    <p:sldId id="3424" r:id="rId17"/>
    <p:sldId id="3421" r:id="rId18"/>
    <p:sldId id="3423" r:id="rId19"/>
    <p:sldId id="3320" r:id="rId20"/>
    <p:sldId id="848" r:id="rId21"/>
    <p:sldId id="847" r:id="rId22"/>
    <p:sldId id="849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3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60DDBE-4014-4BB9-B2CE-80D362AD44A9}" v="21" dt="2020-08-27T21:57:33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2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614" y="11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ner Jimenez" userId="3c3b962ef3fd502a" providerId="LiveId" clId="{1160DDBE-4014-4BB9-B2CE-80D362AD44A9}"/>
    <pc:docChg chg="undo custSel addSld modSld sldOrd">
      <pc:chgData name="Abner Jimenez" userId="3c3b962ef3fd502a" providerId="LiveId" clId="{1160DDBE-4014-4BB9-B2CE-80D362AD44A9}" dt="2020-08-27T21:57:33.534" v="1542" actId="20577"/>
      <pc:docMkLst>
        <pc:docMk/>
      </pc:docMkLst>
      <pc:sldChg chg="addSp delSp modSp add mod">
        <pc:chgData name="Abner Jimenez" userId="3c3b962ef3fd502a" providerId="LiveId" clId="{1160DDBE-4014-4BB9-B2CE-80D362AD44A9}" dt="2020-08-27T21:51:05.629" v="1053" actId="20577"/>
        <pc:sldMkLst>
          <pc:docMk/>
          <pc:sldMk cId="2611295518" sldId="823"/>
        </pc:sldMkLst>
        <pc:spChg chg="mod">
          <ac:chgData name="Abner Jimenez" userId="3c3b962ef3fd502a" providerId="LiveId" clId="{1160DDBE-4014-4BB9-B2CE-80D362AD44A9}" dt="2020-08-27T21:49:10.568" v="612" actId="255"/>
          <ac:spMkLst>
            <pc:docMk/>
            <pc:sldMk cId="2611295518" sldId="823"/>
            <ac:spMk id="2" creationId="{B87AAC0D-F7E1-4617-A963-3BEA5411BEDB}"/>
          </ac:spMkLst>
        </pc:spChg>
        <pc:spChg chg="add mod">
          <ac:chgData name="Abner Jimenez" userId="3c3b962ef3fd502a" providerId="LiveId" clId="{1160DDBE-4014-4BB9-B2CE-80D362AD44A9}" dt="2020-08-27T21:51:05.629" v="1053" actId="20577"/>
          <ac:spMkLst>
            <pc:docMk/>
            <pc:sldMk cId="2611295518" sldId="823"/>
            <ac:spMk id="3" creationId="{1C17DF81-E8D0-4668-9E4A-07D6C590F122}"/>
          </ac:spMkLst>
        </pc:spChg>
        <pc:spChg chg="mod">
          <ac:chgData name="Abner Jimenez" userId="3c3b962ef3fd502a" providerId="LiveId" clId="{1160DDBE-4014-4BB9-B2CE-80D362AD44A9}" dt="2020-08-27T21:47:34.871" v="381" actId="255"/>
          <ac:spMkLst>
            <pc:docMk/>
            <pc:sldMk cId="2611295518" sldId="823"/>
            <ac:spMk id="127" creationId="{488A165F-6CF9-41D7-B6B6-11CC39C974DD}"/>
          </ac:spMkLst>
        </pc:spChg>
        <pc:spChg chg="mod">
          <ac:chgData name="Abner Jimenez" userId="3c3b962ef3fd502a" providerId="LiveId" clId="{1160DDBE-4014-4BB9-B2CE-80D362AD44A9}" dt="2020-08-27T21:49:04.687" v="611" actId="20577"/>
          <ac:spMkLst>
            <pc:docMk/>
            <pc:sldMk cId="2611295518" sldId="823"/>
            <ac:spMk id="147" creationId="{937069AA-1202-498E-B1D1-577C31744471}"/>
          </ac:spMkLst>
        </pc:spChg>
        <pc:spChg chg="del mod">
          <ac:chgData name="Abner Jimenez" userId="3c3b962ef3fd502a" providerId="LiveId" clId="{1160DDBE-4014-4BB9-B2CE-80D362AD44A9}" dt="2020-08-27T21:49:16.304" v="614" actId="478"/>
          <ac:spMkLst>
            <pc:docMk/>
            <pc:sldMk cId="2611295518" sldId="823"/>
            <ac:spMk id="148" creationId="{98A38B01-0203-47CA-8973-AA69DA51EBF2}"/>
          </ac:spMkLst>
        </pc:spChg>
      </pc:sldChg>
      <pc:sldChg chg="addSp add mod">
        <pc:chgData name="Abner Jimenez" userId="3c3b962ef3fd502a" providerId="LiveId" clId="{1160DDBE-4014-4BB9-B2CE-80D362AD44A9}" dt="2020-08-27T21:53:47.339" v="1210" actId="22"/>
        <pc:sldMkLst>
          <pc:docMk/>
          <pc:sldMk cId="3488531062" sldId="828"/>
        </pc:sldMkLst>
        <pc:spChg chg="add">
          <ac:chgData name="Abner Jimenez" userId="3c3b962ef3fd502a" providerId="LiveId" clId="{1160DDBE-4014-4BB9-B2CE-80D362AD44A9}" dt="2020-08-27T21:53:47.339" v="1210" actId="22"/>
          <ac:spMkLst>
            <pc:docMk/>
            <pc:sldMk cId="3488531062" sldId="828"/>
            <ac:spMk id="5" creationId="{F183044D-76CF-4D5B-889B-94B3F212A7E0}"/>
          </ac:spMkLst>
        </pc:spChg>
      </pc:sldChg>
      <pc:sldChg chg="add">
        <pc:chgData name="Abner Jimenez" userId="3c3b962ef3fd502a" providerId="LiveId" clId="{1160DDBE-4014-4BB9-B2CE-80D362AD44A9}" dt="2020-08-27T21:39:06.232" v="6"/>
        <pc:sldMkLst>
          <pc:docMk/>
          <pc:sldMk cId="2391428064" sldId="845"/>
        </pc:sldMkLst>
      </pc:sldChg>
      <pc:sldChg chg="modSp add mod">
        <pc:chgData name="Abner Jimenez" userId="3c3b962ef3fd502a" providerId="LiveId" clId="{1160DDBE-4014-4BB9-B2CE-80D362AD44A9}" dt="2020-08-27T21:57:33.534" v="1542" actId="20577"/>
        <pc:sldMkLst>
          <pc:docMk/>
          <pc:sldMk cId="1075776136" sldId="846"/>
        </pc:sldMkLst>
        <pc:graphicFrameChg chg="mod modGraphic">
          <ac:chgData name="Abner Jimenez" userId="3c3b962ef3fd502a" providerId="LiveId" clId="{1160DDBE-4014-4BB9-B2CE-80D362AD44A9}" dt="2020-08-27T21:57:33.534" v="1542" actId="20577"/>
          <ac:graphicFrameMkLst>
            <pc:docMk/>
            <pc:sldMk cId="1075776136" sldId="846"/>
            <ac:graphicFrameMk id="5" creationId="{BD2B4929-C016-47BD-89F8-12B08AD99113}"/>
          </ac:graphicFrameMkLst>
        </pc:graphicFrameChg>
      </pc:sldChg>
      <pc:sldChg chg="add">
        <pc:chgData name="Abner Jimenez" userId="3c3b962ef3fd502a" providerId="LiveId" clId="{1160DDBE-4014-4BB9-B2CE-80D362AD44A9}" dt="2020-08-27T21:40:00.621" v="7"/>
        <pc:sldMkLst>
          <pc:docMk/>
          <pc:sldMk cId="2518140430" sldId="847"/>
        </pc:sldMkLst>
      </pc:sldChg>
      <pc:sldChg chg="add">
        <pc:chgData name="Abner Jimenez" userId="3c3b962ef3fd502a" providerId="LiveId" clId="{1160DDBE-4014-4BB9-B2CE-80D362AD44A9}" dt="2020-08-27T21:40:00.621" v="7"/>
        <pc:sldMkLst>
          <pc:docMk/>
          <pc:sldMk cId="2644722395" sldId="848"/>
        </pc:sldMkLst>
      </pc:sldChg>
      <pc:sldChg chg="add">
        <pc:chgData name="Abner Jimenez" userId="3c3b962ef3fd502a" providerId="LiveId" clId="{1160DDBE-4014-4BB9-B2CE-80D362AD44A9}" dt="2020-08-27T21:40:00.621" v="7"/>
        <pc:sldMkLst>
          <pc:docMk/>
          <pc:sldMk cId="3049415931" sldId="849"/>
        </pc:sldMkLst>
      </pc:sldChg>
      <pc:sldChg chg="modSp add mod">
        <pc:chgData name="Abner Jimenez" userId="3c3b962ef3fd502a" providerId="LiveId" clId="{1160DDBE-4014-4BB9-B2CE-80D362AD44A9}" dt="2020-08-27T21:52:54.522" v="1151" actId="1076"/>
        <pc:sldMkLst>
          <pc:docMk/>
          <pc:sldMk cId="3542968578" sldId="850"/>
        </pc:sldMkLst>
        <pc:spChg chg="mod">
          <ac:chgData name="Abner Jimenez" userId="3c3b962ef3fd502a" providerId="LiveId" clId="{1160DDBE-4014-4BB9-B2CE-80D362AD44A9}" dt="2020-08-27T21:51:17.313" v="1054" actId="255"/>
          <ac:spMkLst>
            <pc:docMk/>
            <pc:sldMk cId="3542968578" sldId="850"/>
            <ac:spMk id="3" creationId="{A630F5D0-3788-451B-9D55-899F07FF1DAD}"/>
          </ac:spMkLst>
        </pc:spChg>
        <pc:spChg chg="mod">
          <ac:chgData name="Abner Jimenez" userId="3c3b962ef3fd502a" providerId="LiveId" clId="{1160DDBE-4014-4BB9-B2CE-80D362AD44A9}" dt="2020-08-27T21:52:54.522" v="1151" actId="1076"/>
          <ac:spMkLst>
            <pc:docMk/>
            <pc:sldMk cId="3542968578" sldId="850"/>
            <ac:spMk id="4" creationId="{9DF9B355-EA45-42F4-BB51-E7C473EFE72C}"/>
          </ac:spMkLst>
        </pc:spChg>
        <pc:spChg chg="mod">
          <ac:chgData name="Abner Jimenez" userId="3c3b962ef3fd502a" providerId="LiveId" clId="{1160DDBE-4014-4BB9-B2CE-80D362AD44A9}" dt="2020-08-27T21:52:49.714" v="1149" actId="255"/>
          <ac:spMkLst>
            <pc:docMk/>
            <pc:sldMk cId="3542968578" sldId="850"/>
            <ac:spMk id="24" creationId="{B9C22E0B-5065-47C4-B96F-2092FFC488E7}"/>
          </ac:spMkLst>
        </pc:spChg>
        <pc:spChg chg="mod">
          <ac:chgData name="Abner Jimenez" userId="3c3b962ef3fd502a" providerId="LiveId" clId="{1160DDBE-4014-4BB9-B2CE-80D362AD44A9}" dt="2020-08-27T21:52:25.337" v="1145" actId="207"/>
          <ac:spMkLst>
            <pc:docMk/>
            <pc:sldMk cId="3542968578" sldId="850"/>
            <ac:spMk id="26" creationId="{6781009F-C851-4CBA-AFE9-C74E5E27B781}"/>
          </ac:spMkLst>
        </pc:spChg>
        <pc:spChg chg="mod">
          <ac:chgData name="Abner Jimenez" userId="3c3b962ef3fd502a" providerId="LiveId" clId="{1160DDBE-4014-4BB9-B2CE-80D362AD44A9}" dt="2020-08-27T21:52:11.707" v="1143" actId="207"/>
          <ac:spMkLst>
            <pc:docMk/>
            <pc:sldMk cId="3542968578" sldId="850"/>
            <ac:spMk id="27" creationId="{CC5B80C1-9C65-4988-B12D-3F232A1F2585}"/>
          </ac:spMkLst>
        </pc:spChg>
        <pc:spChg chg="mod">
          <ac:chgData name="Abner Jimenez" userId="3c3b962ef3fd502a" providerId="LiveId" clId="{1160DDBE-4014-4BB9-B2CE-80D362AD44A9}" dt="2020-08-27T21:52:15.946" v="1144" actId="207"/>
          <ac:spMkLst>
            <pc:docMk/>
            <pc:sldMk cId="3542968578" sldId="850"/>
            <ac:spMk id="28" creationId="{88C51D06-58F6-413B-9CAE-2A48B109599E}"/>
          </ac:spMkLst>
        </pc:spChg>
        <pc:spChg chg="mod">
          <ac:chgData name="Abner Jimenez" userId="3c3b962ef3fd502a" providerId="LiveId" clId="{1160DDBE-4014-4BB9-B2CE-80D362AD44A9}" dt="2020-08-27T21:52:34.018" v="1147" actId="207"/>
          <ac:spMkLst>
            <pc:docMk/>
            <pc:sldMk cId="3542968578" sldId="850"/>
            <ac:spMk id="29" creationId="{062446E0-74D2-43EB-A230-BE184017FC60}"/>
          </ac:spMkLst>
        </pc:spChg>
        <pc:spChg chg="mod">
          <ac:chgData name="Abner Jimenez" userId="3c3b962ef3fd502a" providerId="LiveId" clId="{1160DDBE-4014-4BB9-B2CE-80D362AD44A9}" dt="2020-08-27T21:52:38.035" v="1148" actId="207"/>
          <ac:spMkLst>
            <pc:docMk/>
            <pc:sldMk cId="3542968578" sldId="850"/>
            <ac:spMk id="30" creationId="{2827D291-F731-47E2-AC32-31FDCAC6B350}"/>
          </ac:spMkLst>
        </pc:spChg>
        <pc:spChg chg="mod">
          <ac:chgData name="Abner Jimenez" userId="3c3b962ef3fd502a" providerId="LiveId" clId="{1160DDBE-4014-4BB9-B2CE-80D362AD44A9}" dt="2020-08-27T21:52:29.792" v="1146" actId="207"/>
          <ac:spMkLst>
            <pc:docMk/>
            <pc:sldMk cId="3542968578" sldId="850"/>
            <ac:spMk id="82" creationId="{DD74A113-C846-46BE-BE44-3674A305326D}"/>
          </ac:spMkLst>
        </pc:spChg>
        <pc:spChg chg="mod">
          <ac:chgData name="Abner Jimenez" userId="3c3b962ef3fd502a" providerId="LiveId" clId="{1160DDBE-4014-4BB9-B2CE-80D362AD44A9}" dt="2020-08-27T21:51:51.746" v="1142" actId="20577"/>
          <ac:spMkLst>
            <pc:docMk/>
            <pc:sldMk cId="3542968578" sldId="850"/>
            <ac:spMk id="151" creationId="{90631CD3-427F-4E13-B56C-8CC869D79AE1}"/>
          </ac:spMkLst>
        </pc:spChg>
      </pc:sldChg>
      <pc:sldChg chg="addSp modSp add mod">
        <pc:chgData name="Abner Jimenez" userId="3c3b962ef3fd502a" providerId="LiveId" clId="{1160DDBE-4014-4BB9-B2CE-80D362AD44A9}" dt="2020-08-27T21:53:38.112" v="1209" actId="1076"/>
        <pc:sldMkLst>
          <pc:docMk/>
          <pc:sldMk cId="4150461312" sldId="851"/>
        </pc:sldMkLst>
        <pc:spChg chg="add mod">
          <ac:chgData name="Abner Jimenez" userId="3c3b962ef3fd502a" providerId="LiveId" clId="{1160DDBE-4014-4BB9-B2CE-80D362AD44A9}" dt="2020-08-27T21:53:31.107" v="1207" actId="113"/>
          <ac:spMkLst>
            <pc:docMk/>
            <pc:sldMk cId="4150461312" sldId="851"/>
            <ac:spMk id="4" creationId="{B1BD1E1D-0358-4030-B729-5F29EAA2B31B}"/>
          </ac:spMkLst>
        </pc:spChg>
        <pc:spChg chg="add mod">
          <ac:chgData name="Abner Jimenez" userId="3c3b962ef3fd502a" providerId="LiveId" clId="{1160DDBE-4014-4BB9-B2CE-80D362AD44A9}" dt="2020-08-27T21:53:38.112" v="1209" actId="1076"/>
          <ac:spMkLst>
            <pc:docMk/>
            <pc:sldMk cId="4150461312" sldId="851"/>
            <ac:spMk id="5" creationId="{CA4DDAB1-3456-4D34-A75B-DD2D60DC93F3}"/>
          </ac:spMkLst>
        </pc:spChg>
      </pc:sldChg>
      <pc:sldChg chg="addSp delSp modSp add mod">
        <pc:chgData name="Abner Jimenez" userId="3c3b962ef3fd502a" providerId="LiveId" clId="{1160DDBE-4014-4BB9-B2CE-80D362AD44A9}" dt="2020-08-27T21:56:12.131" v="1531" actId="1076"/>
        <pc:sldMkLst>
          <pc:docMk/>
          <pc:sldMk cId="3917312502" sldId="852"/>
        </pc:sldMkLst>
        <pc:spChg chg="del">
          <ac:chgData name="Abner Jimenez" userId="3c3b962ef3fd502a" providerId="LiveId" clId="{1160DDBE-4014-4BB9-B2CE-80D362AD44A9}" dt="2020-08-27T21:54:29.603" v="1214" actId="478"/>
          <ac:spMkLst>
            <pc:docMk/>
            <pc:sldMk cId="3917312502" sldId="852"/>
            <ac:spMk id="2" creationId="{970F2CB1-436D-4CD3-B9C0-8D7C372196B4}"/>
          </ac:spMkLst>
        </pc:spChg>
        <pc:spChg chg="mod">
          <ac:chgData name="Abner Jimenez" userId="3c3b962ef3fd502a" providerId="LiveId" clId="{1160DDBE-4014-4BB9-B2CE-80D362AD44A9}" dt="2020-08-27T21:54:14.114" v="1213" actId="255"/>
          <ac:spMkLst>
            <pc:docMk/>
            <pc:sldMk cId="3917312502" sldId="852"/>
            <ac:spMk id="3" creationId="{A630F5D0-3788-451B-9D55-899F07FF1DAD}"/>
          </ac:spMkLst>
        </pc:spChg>
        <pc:spChg chg="add mod">
          <ac:chgData name="Abner Jimenez" userId="3c3b962ef3fd502a" providerId="LiveId" clId="{1160DDBE-4014-4BB9-B2CE-80D362AD44A9}" dt="2020-08-27T21:55:52.378" v="1529" actId="113"/>
          <ac:spMkLst>
            <pc:docMk/>
            <pc:sldMk cId="3917312502" sldId="852"/>
            <ac:spMk id="5" creationId="{DBEB9D90-0A89-4A6B-A76D-23E31552FA3E}"/>
          </ac:spMkLst>
        </pc:spChg>
        <pc:spChg chg="mod">
          <ac:chgData name="Abner Jimenez" userId="3c3b962ef3fd502a" providerId="LiveId" clId="{1160DDBE-4014-4BB9-B2CE-80D362AD44A9}" dt="2020-08-27T21:54:07.068" v="1212" actId="255"/>
          <ac:spMkLst>
            <pc:docMk/>
            <pc:sldMk cId="3917312502" sldId="852"/>
            <ac:spMk id="6" creationId="{A7C07721-3B0A-44E9-B1F4-2472D307C289}"/>
          </ac:spMkLst>
        </pc:spChg>
        <pc:spChg chg="add mod">
          <ac:chgData name="Abner Jimenez" userId="3c3b962ef3fd502a" providerId="LiveId" clId="{1160DDBE-4014-4BB9-B2CE-80D362AD44A9}" dt="2020-08-27T21:56:12.131" v="1531" actId="1076"/>
          <ac:spMkLst>
            <pc:docMk/>
            <pc:sldMk cId="3917312502" sldId="852"/>
            <ac:spMk id="7" creationId="{381D8603-8432-413F-A0D8-DE8CCEBE5839}"/>
          </ac:spMkLst>
        </pc:spChg>
        <pc:spChg chg="add mod">
          <ac:chgData name="Abner Jimenez" userId="3c3b962ef3fd502a" providerId="LiveId" clId="{1160DDBE-4014-4BB9-B2CE-80D362AD44A9}" dt="2020-08-27T21:56:12.131" v="1531" actId="1076"/>
          <ac:spMkLst>
            <pc:docMk/>
            <pc:sldMk cId="3917312502" sldId="852"/>
            <ac:spMk id="8" creationId="{BD12484F-44F6-4AA9-88C4-289FE9DF6555}"/>
          </ac:spMkLst>
        </pc:spChg>
        <pc:spChg chg="add mod">
          <ac:chgData name="Abner Jimenez" userId="3c3b962ef3fd502a" providerId="LiveId" clId="{1160DDBE-4014-4BB9-B2CE-80D362AD44A9}" dt="2020-08-27T21:56:12.131" v="1531" actId="1076"/>
          <ac:spMkLst>
            <pc:docMk/>
            <pc:sldMk cId="3917312502" sldId="852"/>
            <ac:spMk id="9" creationId="{07C75C61-78E3-4C43-B25B-5DE00DFB98E4}"/>
          </ac:spMkLst>
        </pc:spChg>
        <pc:spChg chg="add mod">
          <ac:chgData name="Abner Jimenez" userId="3c3b962ef3fd502a" providerId="LiveId" clId="{1160DDBE-4014-4BB9-B2CE-80D362AD44A9}" dt="2020-08-27T21:56:12.131" v="1531" actId="1076"/>
          <ac:spMkLst>
            <pc:docMk/>
            <pc:sldMk cId="3917312502" sldId="852"/>
            <ac:spMk id="10" creationId="{13DCCF79-31C9-48E7-9317-8A983889838E}"/>
          </ac:spMkLst>
        </pc:spChg>
        <pc:spChg chg="add mod">
          <ac:chgData name="Abner Jimenez" userId="3c3b962ef3fd502a" providerId="LiveId" clId="{1160DDBE-4014-4BB9-B2CE-80D362AD44A9}" dt="2020-08-27T21:56:12.131" v="1531" actId="1076"/>
          <ac:spMkLst>
            <pc:docMk/>
            <pc:sldMk cId="3917312502" sldId="852"/>
            <ac:spMk id="11" creationId="{91B320B7-F5CE-4378-82B3-B1ED31FE8672}"/>
          </ac:spMkLst>
        </pc:spChg>
        <pc:spChg chg="add mod">
          <ac:chgData name="Abner Jimenez" userId="3c3b962ef3fd502a" providerId="LiveId" clId="{1160DDBE-4014-4BB9-B2CE-80D362AD44A9}" dt="2020-08-27T21:56:12.131" v="1531" actId="1076"/>
          <ac:spMkLst>
            <pc:docMk/>
            <pc:sldMk cId="3917312502" sldId="852"/>
            <ac:spMk id="12" creationId="{8E4945F7-C57F-4B0D-BA5B-8FF714E13BE0}"/>
          </ac:spMkLst>
        </pc:spChg>
        <pc:spChg chg="add mod">
          <ac:chgData name="Abner Jimenez" userId="3c3b962ef3fd502a" providerId="LiveId" clId="{1160DDBE-4014-4BB9-B2CE-80D362AD44A9}" dt="2020-08-27T21:56:12.131" v="1531" actId="1076"/>
          <ac:spMkLst>
            <pc:docMk/>
            <pc:sldMk cId="3917312502" sldId="852"/>
            <ac:spMk id="13" creationId="{6D066667-464D-42DE-8B0E-482B54FDD766}"/>
          </ac:spMkLst>
        </pc:spChg>
        <pc:spChg chg="add mod">
          <ac:chgData name="Abner Jimenez" userId="3c3b962ef3fd502a" providerId="LiveId" clId="{1160DDBE-4014-4BB9-B2CE-80D362AD44A9}" dt="2020-08-27T21:56:12.131" v="1531" actId="1076"/>
          <ac:spMkLst>
            <pc:docMk/>
            <pc:sldMk cId="3917312502" sldId="852"/>
            <ac:spMk id="15" creationId="{3CD620F2-E90E-41C1-9691-59E071118B51}"/>
          </ac:spMkLst>
        </pc:spChg>
        <pc:spChg chg="add mod">
          <ac:chgData name="Abner Jimenez" userId="3c3b962ef3fd502a" providerId="LiveId" clId="{1160DDBE-4014-4BB9-B2CE-80D362AD44A9}" dt="2020-08-27T21:56:12.131" v="1531" actId="1076"/>
          <ac:spMkLst>
            <pc:docMk/>
            <pc:sldMk cId="3917312502" sldId="852"/>
            <ac:spMk id="17" creationId="{20CD0EFB-E8A9-4B68-96A3-3469B89E1FBF}"/>
          </ac:spMkLst>
        </pc:spChg>
        <pc:spChg chg="add mod">
          <ac:chgData name="Abner Jimenez" userId="3c3b962ef3fd502a" providerId="LiveId" clId="{1160DDBE-4014-4BB9-B2CE-80D362AD44A9}" dt="2020-08-27T21:56:12.131" v="1531" actId="1076"/>
          <ac:spMkLst>
            <pc:docMk/>
            <pc:sldMk cId="3917312502" sldId="852"/>
            <ac:spMk id="19" creationId="{97785287-DC7F-40A8-A242-EBADC894D4DA}"/>
          </ac:spMkLst>
        </pc:spChg>
        <pc:spChg chg="add mod">
          <ac:chgData name="Abner Jimenez" userId="3c3b962ef3fd502a" providerId="LiveId" clId="{1160DDBE-4014-4BB9-B2CE-80D362AD44A9}" dt="2020-08-27T21:56:12.131" v="1531" actId="1076"/>
          <ac:spMkLst>
            <pc:docMk/>
            <pc:sldMk cId="3917312502" sldId="852"/>
            <ac:spMk id="21" creationId="{C136CE7B-D842-498C-839D-5CC2FECDA17F}"/>
          </ac:spMkLst>
        </pc:spChg>
        <pc:spChg chg="add mod">
          <ac:chgData name="Abner Jimenez" userId="3c3b962ef3fd502a" providerId="LiveId" clId="{1160DDBE-4014-4BB9-B2CE-80D362AD44A9}" dt="2020-08-27T21:56:12.131" v="1531" actId="1076"/>
          <ac:spMkLst>
            <pc:docMk/>
            <pc:sldMk cId="3917312502" sldId="852"/>
            <ac:spMk id="23" creationId="{7EB419C1-B0FC-4AF0-A0C5-6B2B53F5226E}"/>
          </ac:spMkLst>
        </pc:spChg>
      </pc:sldChg>
      <pc:sldChg chg="add">
        <pc:chgData name="Abner Jimenez" userId="3c3b962ef3fd502a" providerId="LiveId" clId="{1160DDBE-4014-4BB9-B2CE-80D362AD44A9}" dt="2020-08-27T21:39:06.232" v="6"/>
        <pc:sldMkLst>
          <pc:docMk/>
          <pc:sldMk cId="882608570" sldId="853"/>
        </pc:sldMkLst>
      </pc:sldChg>
      <pc:sldChg chg="addSp delSp modSp mod">
        <pc:chgData name="Abner Jimenez" userId="3c3b962ef3fd502a" providerId="LiveId" clId="{1160DDBE-4014-4BB9-B2CE-80D362AD44A9}" dt="2020-08-27T21:30:21.363" v="5" actId="1076"/>
        <pc:sldMkLst>
          <pc:docMk/>
          <pc:sldMk cId="2258937147" sldId="3318"/>
        </pc:sldMkLst>
        <pc:spChg chg="add del">
          <ac:chgData name="Abner Jimenez" userId="3c3b962ef3fd502a" providerId="LiveId" clId="{1160DDBE-4014-4BB9-B2CE-80D362AD44A9}" dt="2020-08-27T21:09:43.625" v="2" actId="22"/>
          <ac:spMkLst>
            <pc:docMk/>
            <pc:sldMk cId="2258937147" sldId="3318"/>
            <ac:spMk id="5" creationId="{16B46AA0-66C0-4C31-9BCC-0A713FEAE30B}"/>
          </ac:spMkLst>
        </pc:spChg>
        <pc:spChg chg="mod">
          <ac:chgData name="Abner Jimenez" userId="3c3b962ef3fd502a" providerId="LiveId" clId="{1160DDBE-4014-4BB9-B2CE-80D362AD44A9}" dt="2020-08-27T21:30:21.363" v="5" actId="1076"/>
          <ac:spMkLst>
            <pc:docMk/>
            <pc:sldMk cId="2258937147" sldId="3318"/>
            <ac:spMk id="16" creationId="{4C9901CF-5887-CB44-A8E4-1E28E96E70FD}"/>
          </ac:spMkLst>
        </pc:spChg>
      </pc:sldChg>
      <pc:sldChg chg="addSp modSp mod">
        <pc:chgData name="Abner Jimenez" userId="3c3b962ef3fd502a" providerId="LiveId" clId="{1160DDBE-4014-4BB9-B2CE-80D362AD44A9}" dt="2020-08-27T21:40:48.537" v="21" actId="14100"/>
        <pc:sldMkLst>
          <pc:docMk/>
          <pc:sldMk cId="3327482729" sldId="3319"/>
        </pc:sldMkLst>
        <pc:spChg chg="add mod">
          <ac:chgData name="Abner Jimenez" userId="3c3b962ef3fd502a" providerId="LiveId" clId="{1160DDBE-4014-4BB9-B2CE-80D362AD44A9}" dt="2020-08-27T21:40:48.537" v="21" actId="14100"/>
          <ac:spMkLst>
            <pc:docMk/>
            <pc:sldMk cId="3327482729" sldId="3319"/>
            <ac:spMk id="2" creationId="{04A8466E-E577-45DD-86E8-E3FCC5AB0FEA}"/>
          </ac:spMkLst>
        </pc:spChg>
      </pc:sldChg>
      <pc:sldChg chg="addSp modSp mod ord">
        <pc:chgData name="Abner Jimenez" userId="3c3b962ef3fd502a" providerId="LiveId" clId="{1160DDBE-4014-4BB9-B2CE-80D362AD44A9}" dt="2020-08-27T21:45:40.904" v="157" actId="20577"/>
        <pc:sldMkLst>
          <pc:docMk/>
          <pc:sldMk cId="3401921736" sldId="3320"/>
        </pc:sldMkLst>
        <pc:spChg chg="add mod">
          <ac:chgData name="Abner Jimenez" userId="3c3b962ef3fd502a" providerId="LiveId" clId="{1160DDBE-4014-4BB9-B2CE-80D362AD44A9}" dt="2020-08-27T21:45:40.904" v="157" actId="20577"/>
          <ac:spMkLst>
            <pc:docMk/>
            <pc:sldMk cId="3401921736" sldId="3320"/>
            <ac:spMk id="2" creationId="{903463A9-F34D-4100-8A14-0DC59C16E73F}"/>
          </ac:spMkLst>
        </pc:spChg>
      </pc:sldChg>
      <pc:sldChg chg="addSp modSp mod ord">
        <pc:chgData name="Abner Jimenez" userId="3c3b962ef3fd502a" providerId="LiveId" clId="{1160DDBE-4014-4BB9-B2CE-80D362AD44A9}" dt="2020-08-27T21:41:43.300" v="47" actId="1036"/>
        <pc:sldMkLst>
          <pc:docMk/>
          <pc:sldMk cId="2127373356" sldId="3321"/>
        </pc:sldMkLst>
        <pc:spChg chg="add mod">
          <ac:chgData name="Abner Jimenez" userId="3c3b962ef3fd502a" providerId="LiveId" clId="{1160DDBE-4014-4BB9-B2CE-80D362AD44A9}" dt="2020-08-27T21:41:43.300" v="47" actId="1036"/>
          <ac:spMkLst>
            <pc:docMk/>
            <pc:sldMk cId="2127373356" sldId="3321"/>
            <ac:spMk id="2" creationId="{FA29441A-DCAD-4E07-A4D3-EC4D6A702AE2}"/>
          </ac:spMkLst>
        </pc:spChg>
      </pc:sldChg>
      <pc:sldChg chg="addSp modSp mod ord">
        <pc:chgData name="Abner Jimenez" userId="3c3b962ef3fd502a" providerId="LiveId" clId="{1160DDBE-4014-4BB9-B2CE-80D362AD44A9}" dt="2020-08-27T21:43:05.807" v="60" actId="207"/>
        <pc:sldMkLst>
          <pc:docMk/>
          <pc:sldMk cId="2762043140" sldId="3322"/>
        </pc:sldMkLst>
        <pc:spChg chg="add mod">
          <ac:chgData name="Abner Jimenez" userId="3c3b962ef3fd502a" providerId="LiveId" clId="{1160DDBE-4014-4BB9-B2CE-80D362AD44A9}" dt="2020-08-27T21:43:05.807" v="60" actId="207"/>
          <ac:spMkLst>
            <pc:docMk/>
            <pc:sldMk cId="2762043140" sldId="3322"/>
            <ac:spMk id="2" creationId="{40470E55-C6C7-42B7-8501-16B0F4F5C2E1}"/>
          </ac:spMkLst>
        </pc:spChg>
      </pc:sldChg>
      <pc:sldChg chg="addSp delSp modSp mod ord">
        <pc:chgData name="Abner Jimenez" userId="3c3b962ef3fd502a" providerId="LiveId" clId="{1160DDBE-4014-4BB9-B2CE-80D362AD44A9}" dt="2020-08-27T21:42:24.513" v="55" actId="207"/>
        <pc:sldMkLst>
          <pc:docMk/>
          <pc:sldMk cId="2146795692" sldId="3420"/>
        </pc:sldMkLst>
        <pc:spChg chg="mod">
          <ac:chgData name="Abner Jimenez" userId="3c3b962ef3fd502a" providerId="LiveId" clId="{1160DDBE-4014-4BB9-B2CE-80D362AD44A9}" dt="2020-08-27T21:42:24.513" v="55" actId="207"/>
          <ac:spMkLst>
            <pc:docMk/>
            <pc:sldMk cId="2146795692" sldId="3420"/>
            <ac:spMk id="2" creationId="{32DC7346-FB5E-F74D-BB74-D9DC2FD176CD}"/>
          </ac:spMkLst>
        </pc:spChg>
        <pc:spChg chg="del">
          <ac:chgData name="Abner Jimenez" userId="3c3b962ef3fd502a" providerId="LiveId" clId="{1160DDBE-4014-4BB9-B2CE-80D362AD44A9}" dt="2020-08-27T21:42:15.334" v="53" actId="478"/>
          <ac:spMkLst>
            <pc:docMk/>
            <pc:sldMk cId="2146795692" sldId="3420"/>
            <ac:spMk id="3" creationId="{BC2781A9-8A9E-4F47-A991-93FE8BD57D68}"/>
          </ac:spMkLst>
        </pc:spChg>
        <pc:spChg chg="add">
          <ac:chgData name="Abner Jimenez" userId="3c3b962ef3fd502a" providerId="LiveId" clId="{1160DDBE-4014-4BB9-B2CE-80D362AD44A9}" dt="2020-08-27T21:42:03.538" v="50" actId="22"/>
          <ac:spMkLst>
            <pc:docMk/>
            <pc:sldMk cId="2146795692" sldId="3420"/>
            <ac:spMk id="10" creationId="{787BD2A7-737A-4B45-A7C3-FB0B5ED98862}"/>
          </ac:spMkLst>
        </pc:spChg>
      </pc:sldChg>
      <pc:sldChg chg="addSp modSp mod">
        <pc:chgData name="Abner Jimenez" userId="3c3b962ef3fd502a" providerId="LiveId" clId="{1160DDBE-4014-4BB9-B2CE-80D362AD44A9}" dt="2020-08-27T21:44:13.154" v="102" actId="1076"/>
        <pc:sldMkLst>
          <pc:docMk/>
          <pc:sldMk cId="2600976822" sldId="3421"/>
        </pc:sldMkLst>
        <pc:spChg chg="add mod">
          <ac:chgData name="Abner Jimenez" userId="3c3b962ef3fd502a" providerId="LiveId" clId="{1160DDBE-4014-4BB9-B2CE-80D362AD44A9}" dt="2020-08-27T21:44:13.154" v="102" actId="1076"/>
          <ac:spMkLst>
            <pc:docMk/>
            <pc:sldMk cId="2600976822" sldId="3421"/>
            <ac:spMk id="3" creationId="{6D26A6BB-ED09-451B-9BE1-B5F116CC5BBF}"/>
          </ac:spMkLst>
        </pc:spChg>
      </pc:sldChg>
      <pc:sldChg chg="addSp delSp modSp mod ord">
        <pc:chgData name="Abner Jimenez" userId="3c3b962ef3fd502a" providerId="LiveId" clId="{1160DDBE-4014-4BB9-B2CE-80D362AD44A9}" dt="2020-08-27T21:44:47.479" v="112" actId="1076"/>
        <pc:sldMkLst>
          <pc:docMk/>
          <pc:sldMk cId="2945005891" sldId="3422"/>
        </pc:sldMkLst>
        <pc:spChg chg="add del mod">
          <ac:chgData name="Abner Jimenez" userId="3c3b962ef3fd502a" providerId="LiveId" clId="{1160DDBE-4014-4BB9-B2CE-80D362AD44A9}" dt="2020-08-27T21:44:44.730" v="110" actId="478"/>
          <ac:spMkLst>
            <pc:docMk/>
            <pc:sldMk cId="2945005891" sldId="3422"/>
            <ac:spMk id="3" creationId="{C7D7299F-FED7-44E7-8C48-F72D38B56EB7}"/>
          </ac:spMkLst>
        </pc:spChg>
        <pc:spChg chg="mod">
          <ac:chgData name="Abner Jimenez" userId="3c3b962ef3fd502a" providerId="LiveId" clId="{1160DDBE-4014-4BB9-B2CE-80D362AD44A9}" dt="2020-08-27T21:44:25.956" v="107" actId="1076"/>
          <ac:spMkLst>
            <pc:docMk/>
            <pc:sldMk cId="2945005891" sldId="3422"/>
            <ac:spMk id="4" creationId="{90321D94-DBE7-41E5-A0A6-39E4C3D3F462}"/>
          </ac:spMkLst>
        </pc:spChg>
        <pc:spChg chg="add mod">
          <ac:chgData name="Abner Jimenez" userId="3c3b962ef3fd502a" providerId="LiveId" clId="{1160DDBE-4014-4BB9-B2CE-80D362AD44A9}" dt="2020-08-27T21:44:47.479" v="112" actId="1076"/>
          <ac:spMkLst>
            <pc:docMk/>
            <pc:sldMk cId="2945005891" sldId="3422"/>
            <ac:spMk id="6" creationId="{A9280134-5855-4B94-B3F1-7D67C58FF486}"/>
          </ac:spMkLst>
        </pc:spChg>
      </pc:sldChg>
      <pc:sldChg chg="addSp modSp mod">
        <pc:chgData name="Abner Jimenez" userId="3c3b962ef3fd502a" providerId="LiveId" clId="{1160DDBE-4014-4BB9-B2CE-80D362AD44A9}" dt="2020-08-27T21:45:17.832" v="138" actId="20577"/>
        <pc:sldMkLst>
          <pc:docMk/>
          <pc:sldMk cId="1328596771" sldId="3423"/>
        </pc:sldMkLst>
        <pc:spChg chg="add mod">
          <ac:chgData name="Abner Jimenez" userId="3c3b962ef3fd502a" providerId="LiveId" clId="{1160DDBE-4014-4BB9-B2CE-80D362AD44A9}" dt="2020-08-27T21:45:17.832" v="138" actId="20577"/>
          <ac:spMkLst>
            <pc:docMk/>
            <pc:sldMk cId="1328596771" sldId="3423"/>
            <ac:spMk id="2" creationId="{68538E64-15DA-417F-95B6-DEF6EB4EA5D2}"/>
          </ac:spMkLst>
        </pc:spChg>
      </pc:sldChg>
      <pc:sldChg chg="addSp modSp mod ord">
        <pc:chgData name="Abner Jimenez" userId="3c3b962ef3fd502a" providerId="LiveId" clId="{1160DDBE-4014-4BB9-B2CE-80D362AD44A9}" dt="2020-08-27T21:44:53.223" v="113" actId="1076"/>
        <pc:sldMkLst>
          <pc:docMk/>
          <pc:sldMk cId="3771549835" sldId="3424"/>
        </pc:sldMkLst>
        <pc:spChg chg="add mod">
          <ac:chgData name="Abner Jimenez" userId="3c3b962ef3fd502a" providerId="LiveId" clId="{1160DDBE-4014-4BB9-B2CE-80D362AD44A9}" dt="2020-08-27T21:44:53.223" v="113" actId="1076"/>
          <ac:spMkLst>
            <pc:docMk/>
            <pc:sldMk cId="3771549835" sldId="3424"/>
            <ac:spMk id="2" creationId="{CF953671-9C9F-4658-A2B6-5341DADD973F}"/>
          </ac:spMkLst>
        </pc:spChg>
      </pc:sldChg>
    </pc:docChg>
  </pc:docChgLst>
  <pc:docChgLst>
    <pc:chgData name="Abner Jimenez" userId="3c3b962ef3fd502a" providerId="LiveId" clId="{CF7AD4D8-0240-4FD2-B24D-C6557E2E933B}"/>
    <pc:docChg chg="delSld">
      <pc:chgData name="Abner Jimenez" userId="3c3b962ef3fd502a" providerId="LiveId" clId="{CF7AD4D8-0240-4FD2-B24D-C6557E2E933B}" dt="2020-08-27T21:59:10.189" v="0" actId="47"/>
      <pc:docMkLst>
        <pc:docMk/>
      </pc:docMkLst>
      <pc:sldChg chg="del">
        <pc:chgData name="Abner Jimenez" userId="3c3b962ef3fd502a" providerId="LiveId" clId="{CF7AD4D8-0240-4FD2-B24D-C6557E2E933B}" dt="2020-08-27T21:59:10.189" v="0" actId="47"/>
        <pc:sldMkLst>
          <pc:docMk/>
          <pc:sldMk cId="2258937147" sldId="331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22899016542352E-3"/>
          <c:y val="7.6234543167635858E-3"/>
          <c:w val="0.99199215679424246"/>
          <c:h val="0.989316972638488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946-434A-9268-1FFD5EFE902D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946-434A-9268-1FFD5EFE902D}"/>
              </c:ext>
            </c:extLst>
          </c:dPt>
          <c:dPt>
            <c:idx val="2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946-434A-9268-1FFD5EFE902D}"/>
              </c:ext>
            </c:extLst>
          </c:dPt>
          <c:dPt>
            <c:idx val="3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946-434A-9268-1FFD5EFE902D}"/>
              </c:ext>
            </c:extLst>
          </c:dPt>
          <c:dPt>
            <c:idx val="4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946-434A-9268-1FFD5EFE902D}"/>
              </c:ext>
            </c:extLst>
          </c:dPt>
          <c:dPt>
            <c:idx val="5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0946-434A-9268-1FFD5EFE90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accent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Product 01</c:v>
                </c:pt>
                <c:pt idx="1">
                  <c:v>Product 02</c:v>
                </c:pt>
                <c:pt idx="2">
                  <c:v>Product 03</c:v>
                </c:pt>
                <c:pt idx="3">
                  <c:v>Product 04</c:v>
                </c:pt>
                <c:pt idx="4">
                  <c:v>Product 05</c:v>
                </c:pt>
                <c:pt idx="5">
                  <c:v>Product 06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  <c:pt idx="4">
                  <c:v>8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946-434A-9268-1FFD5EFE90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 b="0" i="0">
          <a:solidFill>
            <a:schemeClr val="accent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A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2B-0B46-947D-04198C7F4A9E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E2B-0B46-947D-04198C7F4A9E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E2B-0B46-947D-04198C7F4A9E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E2B-0B46-947D-04198C7F4A9E}"/>
              </c:ext>
            </c:extLst>
          </c:dPt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</c:v>
                </c:pt>
                <c:pt idx="1">
                  <c:v>6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6</c:v>
                </c:pt>
                <c:pt idx="6">
                  <c:v>5</c:v>
                </c:pt>
                <c:pt idx="7">
                  <c:v>7</c:v>
                </c:pt>
                <c:pt idx="8">
                  <c:v>5</c:v>
                </c:pt>
                <c:pt idx="9">
                  <c:v>4</c:v>
                </c:pt>
                <c:pt idx="10">
                  <c:v>5</c:v>
                </c:pt>
                <c:pt idx="1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E2B-0B46-947D-04198C7F4A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B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3</c:v>
                </c:pt>
                <c:pt idx="9">
                  <c:v>2</c:v>
                </c:pt>
                <c:pt idx="10">
                  <c:v>2</c:v>
                </c:pt>
                <c:pt idx="1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E2B-0B46-947D-04198C7F4A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0"/>
        <c:axId val="550478431"/>
        <c:axId val="552185855"/>
      </c:barChart>
      <c:catAx>
        <c:axId val="5504784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pPr>
            <a:endParaRPr lang="es-CL"/>
          </a:p>
        </c:txPr>
        <c:crossAx val="552185855"/>
        <c:crosses val="autoZero"/>
        <c:auto val="1"/>
        <c:lblAlgn val="ctr"/>
        <c:lblOffset val="100"/>
        <c:noMultiLvlLbl val="0"/>
      </c:catAx>
      <c:valAx>
        <c:axId val="5521858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pPr>
            <a:endParaRPr lang="es-CL"/>
          </a:p>
        </c:txPr>
        <c:crossAx val="550478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 b="0" i="0">
          <a:solidFill>
            <a:schemeClr val="bg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E715D4-8FD0-4BAB-A4D1-2532FEABA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60BC25-2B78-47F0-A2E7-702BA2C66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0F63EE-1BBC-4FC4-B5CC-4CCCEFCF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5F92D-B312-4EA3-BE83-677FB43E01B7}" type="datetimeFigureOut">
              <a:rPr lang="es-MX" smtClean="0"/>
              <a:t>27/08/2020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051B6A-FA98-4FD1-8209-6E03F1BC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C120B1-34FC-44F6-B6F2-CE254602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EBB4-6022-49C4-BBE9-24A0A54894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184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3AC96-E5E8-4283-B39E-5F5174F2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C09A91-7CD7-44F5-80B5-93288188B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A60D7A-DAF3-4432-80BA-010DC6C0C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5F92D-B312-4EA3-BE83-677FB43E01B7}" type="datetimeFigureOut">
              <a:rPr lang="es-MX" smtClean="0"/>
              <a:t>27/08/2020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B28ADC-121C-4DC4-A8A1-6C5BC28A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819DCC-7EC0-40F1-A4BD-35D9D2A1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EBB4-6022-49C4-BBE9-24A0A54894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7046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972403-95A2-4470-B6CF-2E4FE3FD1D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DB6FB38-10D0-4E71-9651-D53E00034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FBAF34-198E-41C7-A50A-D7E3BA1CF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5F92D-B312-4EA3-BE83-677FB43E01B7}" type="datetimeFigureOut">
              <a:rPr lang="es-MX" smtClean="0"/>
              <a:t>27/08/2020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031255-9459-433F-AD29-2B1D2C7C3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C9F877-4CA5-4377-9F47-58FC34520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EBB4-6022-49C4-BBE9-24A0A54894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968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0614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9180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126707" y="6344986"/>
            <a:ext cx="360017" cy="513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17166" y="261015"/>
            <a:ext cx="10750203" cy="89999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baseline="0">
                <a:solidFill>
                  <a:srgbClr val="5C5C5C"/>
                </a:solidFill>
                <a:latin typeface="Chevin Pro Light" pitchFamily="34" charset="0"/>
              </a:defRPr>
            </a:lvl1pPr>
          </a:lstStyle>
          <a:p>
            <a:r>
              <a:rPr lang="en-US" dirty="0"/>
              <a:t>Graphics and infographics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1"/>
          </p:nvPr>
        </p:nvSpPr>
        <p:spPr>
          <a:xfrm>
            <a:off x="717166" y="1196898"/>
            <a:ext cx="10757669" cy="349209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1pPr>
            <a:lvl2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2pPr>
            <a:lvl3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3pPr>
            <a:lvl4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4pPr>
            <a:lvl5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631539" y="6384924"/>
            <a:ext cx="828708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hevin Pro Light" pitchFamily="34" charset="0"/>
              </a:defRPr>
            </a:lvl1pPr>
          </a:lstStyle>
          <a:p>
            <a:fld id="{E8BBD06A-759F-43F0-9FDD-30D8801384DF}" type="slidenum">
              <a:rPr lang="ru-RU" smtClean="0"/>
              <a:pPr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8371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648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FE509-5111-4060-89F3-45196244A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37708B-545E-4E84-951B-79BA2A493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69BFCA-623D-4648-BE31-BB3440737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FA49-C523-45F2-8E69-FDFBF4F6CE64}" type="datetimeFigureOut">
              <a:rPr lang="es-ES" smtClean="0"/>
              <a:t>27/08/2020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56D91B-16ED-4419-9442-7F7A2E29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228F6D-9A69-40A5-A7F5-7D727553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CD07-55E6-4EE7-B1F7-D06AEEB9E6D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99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C93BD3-8F84-440D-B37F-1928D1DB0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0EE3BB-5382-4042-A3DA-F625EC7EC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A19EEE-5713-42A4-AB72-83EA93CC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5F92D-B312-4EA3-BE83-677FB43E01B7}" type="datetimeFigureOut">
              <a:rPr lang="es-MX" smtClean="0"/>
              <a:t>27/08/2020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D128B6-4F14-48C2-BFF9-AF94CB817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FA0734-E1B6-42CD-AA6D-CAD4487A2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EBB4-6022-49C4-BBE9-24A0A54894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8367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79D16-32B2-432F-BBE8-E6900F9D6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D2696C-3C8D-46BB-9DD1-3912661D8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EAA5B6-5DAA-4A12-A662-574ECDB1D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5F92D-B312-4EA3-BE83-677FB43E01B7}" type="datetimeFigureOut">
              <a:rPr lang="es-MX" smtClean="0"/>
              <a:t>27/08/2020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39C566-0F4E-4817-A39E-A918FA069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E77D68-B5C2-4950-B520-5E30CCFD2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EBB4-6022-49C4-BBE9-24A0A54894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253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0B0C1E-C65D-4CF0-AD0B-65775A1D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E95254-8E6F-471D-BD97-EAAC7F275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7317ED-82B1-4D3B-8EDB-7DD3D78D7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333931-1A60-418C-BF77-3E3E8AEB5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5F92D-B312-4EA3-BE83-677FB43E01B7}" type="datetimeFigureOut">
              <a:rPr lang="es-MX" smtClean="0"/>
              <a:t>27/08/2020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34F7EE-1DB3-4B4C-B6F4-B12D4E2B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5DB124-365F-458B-ADEC-FBE864DFF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EBB4-6022-49C4-BBE9-24A0A54894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481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19236-35D7-4956-8C6A-CD5763389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E354B1-F311-477C-BFAF-2B13E9B4A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BDC1BC-5B3A-4DB8-B931-604AACB6E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DE20EE-B33D-46CE-A7BC-25427F0AB1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E0806A5-470D-41A1-904A-1EE8CE3D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2D1FB79-DD24-4E2C-89B9-CA518FA24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5F92D-B312-4EA3-BE83-677FB43E01B7}" type="datetimeFigureOut">
              <a:rPr lang="es-MX" smtClean="0"/>
              <a:t>27/08/2020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54CC1CA-1386-4B50-BF76-4FB64E0E0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F85381A-B40A-44FD-A254-AB537B7DF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EBB4-6022-49C4-BBE9-24A0A54894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9871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42F57-5BB6-4FF3-A52A-5C775980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9AB8D96-565E-4639-802F-E700AC3D5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5F92D-B312-4EA3-BE83-677FB43E01B7}" type="datetimeFigureOut">
              <a:rPr lang="es-MX" smtClean="0"/>
              <a:t>27/08/2020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F987042-697E-4178-83EA-011FE2CB7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431C4B5-B9FE-4E4C-B118-6D0294B0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EBB4-6022-49C4-BBE9-24A0A54894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645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E8036F2-DC56-4295-980D-312761A1C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5F92D-B312-4EA3-BE83-677FB43E01B7}" type="datetimeFigureOut">
              <a:rPr lang="es-MX" smtClean="0"/>
              <a:t>27/08/2020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2CE8B62-A18F-423D-AF10-9AD0F07EA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79A7D4-E799-474C-8A28-AB0B8521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EBB4-6022-49C4-BBE9-24A0A54894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149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77525-5522-41FD-806D-16DBCEA76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5F3560-1360-409D-9613-ED1B2AB32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7FB1F6-3ADF-43F2-9F90-84AF6CEA3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6FAB6C-EE7F-43C3-A429-144FCBE4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5F92D-B312-4EA3-BE83-677FB43E01B7}" type="datetimeFigureOut">
              <a:rPr lang="es-MX" smtClean="0"/>
              <a:t>27/08/2020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8C142D-B0F7-4F7A-B331-703BE288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3C11A1-63B2-43EB-AC99-25F89C71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EBB4-6022-49C4-BBE9-24A0A54894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8339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3654F-C5BA-4DF5-90EF-57EF899F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7769B28-B36A-4FF6-941E-ACC9E38ECA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9771ECA-938A-4E55-B69D-0DFBBFD31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736E62-A2A4-41A6-B557-AF7BB6E6F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5F92D-B312-4EA3-BE83-677FB43E01B7}" type="datetimeFigureOut">
              <a:rPr lang="es-MX" smtClean="0"/>
              <a:t>27/08/2020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4D88594-5CC2-4ABA-B0EF-1731E4770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C0183E-7534-4D44-A52F-BE040F23F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EBB4-6022-49C4-BBE9-24A0A54894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2599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B6226A4-9F3C-4657-82C7-123E6F820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7AD6F7-BC60-4B61-BF69-0DC46BCB0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224B4C-0606-4030-868E-D6AE35D33F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5F92D-B312-4EA3-BE83-677FB43E01B7}" type="datetimeFigureOut">
              <a:rPr lang="es-MX" smtClean="0"/>
              <a:t>27/08/2020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DB656A-B9D8-4AC6-B989-393C84668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38B266-4BAE-4534-A0B9-23BD03F37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9EBB4-6022-49C4-BBE9-24A0A54894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48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BCCF403-77F5-E64B-B3A1-43CAED52C50B}"/>
              </a:ext>
            </a:extLst>
          </p:cNvPr>
          <p:cNvSpPr/>
          <p:nvPr userDrawn="1"/>
        </p:nvSpPr>
        <p:spPr>
          <a:xfrm>
            <a:off x="11154250" y="381000"/>
            <a:ext cx="277139" cy="27706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Lato Light" panose="020F050202020403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FA0A0-434E-E340-A675-5E45B45DDFED}"/>
              </a:ext>
            </a:extLst>
          </p:cNvPr>
          <p:cNvSpPr txBox="1"/>
          <p:nvPr userDrawn="1"/>
        </p:nvSpPr>
        <p:spPr>
          <a:xfrm>
            <a:off x="11180609" y="442590"/>
            <a:ext cx="22442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C2130A1F-96FE-9345-9E91-FD9BE4197128}" type="slidenum">
              <a:rPr lang="en-US" sz="1000" b="0" i="0" spc="0" smtClean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pPr algn="ctr"/>
              <a:t>‹Nº›</a:t>
            </a:fld>
            <a:endParaRPr lang="en-US" sz="1400" b="0" i="0" spc="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6809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2"/>
          </a:solidFill>
          <a:latin typeface="Poppins" pitchFamily="2" charset="77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43008" y="6356352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7F7F7F"/>
                </a:solidFill>
                <a:latin typeface="Chevin Pro Light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Your company   I   </a:t>
            </a:r>
            <a:fld id="{E8BBD06A-759F-43F0-9FDD-30D8801384DF}" type="slidenum">
              <a:rPr lang="ru-RU" smtClean="0"/>
              <a:pPr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333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ftr="0" dt="0"/>
  <p:txStyles>
    <p:titleStyle>
      <a:lvl1pPr algn="ctr" defTabSz="1219017" rtl="0" eaLnBrk="1" latinLnBrk="0" hangingPunct="1">
        <a:spcBef>
          <a:spcPct val="0"/>
        </a:spcBef>
        <a:buNone/>
        <a:defRPr sz="5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32" indent="-457132" algn="l" defTabSz="1219017" rtl="0" eaLnBrk="1" latinLnBrk="0" hangingPunct="1">
        <a:spcBef>
          <a:spcPct val="20000"/>
        </a:spcBef>
        <a:buFont typeface="Arial" pitchFamily="34" charset="0"/>
        <a:buChar char="•"/>
        <a:defRPr sz="4249" kern="1200">
          <a:solidFill>
            <a:schemeClr val="tx1"/>
          </a:solidFill>
          <a:latin typeface="+mn-lt"/>
          <a:ea typeface="+mn-ea"/>
          <a:cs typeface="+mn-cs"/>
        </a:defRPr>
      </a:lvl1pPr>
      <a:lvl2pPr marL="990451" indent="-380943" algn="l" defTabSz="1219017" rtl="0" eaLnBrk="1" latinLnBrk="0" hangingPunct="1">
        <a:spcBef>
          <a:spcPct val="20000"/>
        </a:spcBef>
        <a:buFont typeface="Arial" pitchFamily="34" charset="0"/>
        <a:buChar char="–"/>
        <a:defRPr sz="3749" kern="1200">
          <a:solidFill>
            <a:schemeClr val="tx1"/>
          </a:solidFill>
          <a:latin typeface="+mn-lt"/>
          <a:ea typeface="+mn-ea"/>
          <a:cs typeface="+mn-cs"/>
        </a:defRPr>
      </a:lvl2pPr>
      <a:lvl3pPr marL="1523771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280" indent="-304754" algn="l" defTabSz="1219017" rtl="0" eaLnBrk="1" latinLnBrk="0" hangingPunct="1">
        <a:spcBef>
          <a:spcPct val="20000"/>
        </a:spcBef>
        <a:buFont typeface="Arial" pitchFamily="34" charset="0"/>
        <a:buChar char="–"/>
        <a:defRPr sz="2649" kern="1200">
          <a:solidFill>
            <a:schemeClr val="tx1"/>
          </a:solidFill>
          <a:latin typeface="+mn-lt"/>
          <a:ea typeface="+mn-ea"/>
          <a:cs typeface="+mn-cs"/>
        </a:defRPr>
      </a:lvl4pPr>
      <a:lvl5pPr marL="2742788" indent="-304754" algn="l" defTabSz="1219017" rtl="0" eaLnBrk="1" latinLnBrk="0" hangingPunct="1">
        <a:spcBef>
          <a:spcPct val="20000"/>
        </a:spcBef>
        <a:buFont typeface="Arial" pitchFamily="34" charset="0"/>
        <a:buChar char="»"/>
        <a:defRPr sz="2649" kern="1200">
          <a:solidFill>
            <a:schemeClr val="tx1"/>
          </a:solidFill>
          <a:latin typeface="+mn-lt"/>
          <a:ea typeface="+mn-ea"/>
          <a:cs typeface="+mn-cs"/>
        </a:defRPr>
      </a:lvl5pPr>
      <a:lvl6pPr marL="3352297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6pPr>
      <a:lvl7pPr marL="3961805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7pPr>
      <a:lvl8pPr marL="4571314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8pPr>
      <a:lvl9pPr marL="5180823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09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17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26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34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543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051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0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069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9.svg"/><Relationship Id="rId18" Type="http://schemas.openxmlformats.org/officeDocument/2006/relationships/image" Target="../media/image13.svg"/><Relationship Id="rId26" Type="http://schemas.openxmlformats.org/officeDocument/2006/relationships/slide" Target="slide20.xml"/><Relationship Id="rId3" Type="http://schemas.openxmlformats.org/officeDocument/2006/relationships/slide" Target="slide5.xml"/><Relationship Id="rId21" Type="http://schemas.openxmlformats.org/officeDocument/2006/relationships/slide" Target="slide8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5" Type="http://schemas.openxmlformats.org/officeDocument/2006/relationships/slide" Target="slide19.xml"/><Relationship Id="rId2" Type="http://schemas.openxmlformats.org/officeDocument/2006/relationships/image" Target="../media/image1.png"/><Relationship Id="rId16" Type="http://schemas.openxmlformats.org/officeDocument/2006/relationships/slide" Target="slide4.xml"/><Relationship Id="rId20" Type="http://schemas.openxmlformats.org/officeDocument/2006/relationships/slide" Target="slide6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2.xml"/><Relationship Id="rId11" Type="http://schemas.openxmlformats.org/officeDocument/2006/relationships/slide" Target="slide3.xml"/><Relationship Id="rId24" Type="http://schemas.openxmlformats.org/officeDocument/2006/relationships/image" Target="../media/image16.svg"/><Relationship Id="rId5" Type="http://schemas.openxmlformats.org/officeDocument/2006/relationships/image" Target="../media/image3.svg"/><Relationship Id="rId15" Type="http://schemas.openxmlformats.org/officeDocument/2006/relationships/image" Target="../media/image11.svg"/><Relationship Id="rId23" Type="http://schemas.openxmlformats.org/officeDocument/2006/relationships/image" Target="../media/image15.png"/><Relationship Id="rId28" Type="http://schemas.openxmlformats.org/officeDocument/2006/relationships/slide" Target="slide18.xml"/><Relationship Id="rId10" Type="http://schemas.openxmlformats.org/officeDocument/2006/relationships/image" Target="../media/image7.svg"/><Relationship Id="rId19" Type="http://schemas.openxmlformats.org/officeDocument/2006/relationships/image" Target="../media/image14.sv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openxmlformats.org/officeDocument/2006/relationships/slide" Target="slide7.xml"/><Relationship Id="rId27" Type="http://schemas.openxmlformats.org/officeDocument/2006/relationships/image" Target="../media/image1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howcase.earthengine.app/view/jrc-global-surface-water-animation#center=%7B%22type%22%3A%22Point%22%2C%22coordinates%22%3A%5B-68.03204411705902%2C-40.70768205426062%5D%7D;zoom=6;aoi=%7B%22type%22%3A%22Polygon%22%2C%22coordinates%22%3A%5B%5B%5B-74.71051276823536%2C-38.039797463235786%5D%2C%5B-74.71051276823536%2C-41.812606477828034%5D%2C%5B-71.15094245573536%2C-41.812606477828034%5D%2C%5B-71.15094245573536%2C-38.039797463235786%5D%5D%5D%2C%22geodesic%22%3Afalse%2C%22evenOdd%22%3Atrue%7D;render=Fading%20history;fps=10;fade=0.1;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gif"/><Relationship Id="rId4" Type="http://schemas.openxmlformats.org/officeDocument/2006/relationships/hyperlink" Target="https://medium.com/google-earth/visualizing-changing-landscapes-with-google-earth-engine-b2d502dc02a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p.sdg661.app/#!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global-surface-water.appspot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ygeoblog.com/2016/10/13/dam-inundation-model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ygeoblog.com/2017/05/18/monthly-rainfall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db0e27c1f1b47795236deabcf443bea2" TargetMode="External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guadehonduras.gob.hn/descargas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guadehonduras.gob.hn/wpshonduras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74955" y="282372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1669410" y="310640"/>
            <a:ext cx="8103742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0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20613"/>
              </a:buClr>
              <a:buSzPct val="250000"/>
              <a:buFont typeface="Arial" pitchFamily="34" charset="0"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DISEÑO DE PLATAFORMAS DE INFORMACIÓN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6" y="98433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ANTECEDENTES</a:t>
            </a:r>
          </a:p>
        </p:txBody>
      </p: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6" y="1295864"/>
            <a:ext cx="2870869" cy="4823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En concordancia con el cronograma de desarrollo de Data Intelligence es momento de estructurar los productos y sus servicios asociados (Plataformas) para distintas áreas temáticas.</a:t>
            </a:r>
          </a:p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Las plataformas SNICC y DATACOVID nos han ayudado a dimensionar el trabajo que se requiere para la construcción de una plataforma específica. También nos ha dado luces acerca de la dificultad de obtener, gestionar y actualizar los datos existentes.</a:t>
            </a:r>
          </a:p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Por otra parte, el proceso de búsqueda, sistematización y registro de fuentes de información, definición de variables y vinculación de datos ha logrado generar una experiencia relevante en relación a: dónde, cómo, cuándo y qué datos están disponibles y en qué condiciones.</a:t>
            </a:r>
          </a:p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Con la breve, pero substancial experiencia recogida en los primeros 7 meses del 2020, intentaremos subir un peldaño más para cumplir con los objetivos de DATA INTELIGENCE. Se trata ahora de pensar y diseñar productos destinados dar solución a problemas y a satisfacer demandas que se han podido visualizar en este tiempo de trabajo.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4725373" y="984332"/>
            <a:ext cx="15446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OBJETIVO</a:t>
            </a:r>
          </a:p>
        </p:txBody>
      </p:sp>
      <p:graphicFrame>
        <p:nvGraphicFramePr>
          <p:cNvPr id="5" name="Tabla 2">
            <a:extLst>
              <a:ext uri="{FF2B5EF4-FFF2-40B4-BE49-F238E27FC236}">
                <a16:creationId xmlns:a16="http://schemas.microsoft.com/office/drawing/2014/main" id="{BD2B4929-C016-47BD-89F8-12B08AD99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730710"/>
              </p:ext>
            </p:extLst>
          </p:nvPr>
        </p:nvGraphicFramePr>
        <p:xfrm>
          <a:off x="8048626" y="1261331"/>
          <a:ext cx="3244153" cy="4140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702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  <a:gridCol w="1549072">
                  <a:extLst>
                    <a:ext uri="{9D8B030D-6E8A-4147-A177-3AD203B41FA5}">
                      <a16:colId xmlns:a16="http://schemas.microsoft.com/office/drawing/2014/main" val="4209277347"/>
                    </a:ext>
                  </a:extLst>
                </a:gridCol>
                <a:gridCol w="853379">
                  <a:extLst>
                    <a:ext uri="{9D8B030D-6E8A-4147-A177-3AD203B41FA5}">
                      <a16:colId xmlns:a16="http://schemas.microsoft.com/office/drawing/2014/main" val="717859385"/>
                    </a:ext>
                  </a:extLst>
                </a:gridCol>
              </a:tblGrid>
              <a:tr h="383117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PASOS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100" dirty="0"/>
                        <a:t>TAREAS </a:t>
                      </a:r>
                    </a:p>
                  </a:txBody>
                  <a:tcPr anchor="ctr">
                    <a:solidFill>
                      <a:srgbClr val="0E39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CHECKLIST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1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fontAlgn="ctr" latinLnBrk="0" hangingPunct="1"/>
                      <a:r>
                        <a:rPr lang="es-ES" sz="9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Contexto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√</a:t>
                      </a:r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2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Breve Descripción</a:t>
                      </a:r>
                    </a:p>
                  </a:txBody>
                  <a:tcPr anchor="ctr">
                    <a:solidFill>
                      <a:srgbClr val="0E39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√</a:t>
                      </a:r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3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Público Objetivo</a:t>
                      </a:r>
                    </a:p>
                  </a:txBody>
                  <a:tcPr anchor="ctr">
                    <a:solidFill>
                      <a:srgbClr val="1450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√</a:t>
                      </a:r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4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Países Prioritarios</a:t>
                      </a:r>
                    </a:p>
                  </a:txBody>
                  <a:tcPr anchor="ctr">
                    <a:solidFill>
                      <a:srgbClr val="1A6A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√</a:t>
                      </a:r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5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Contexto Competitivo</a:t>
                      </a:r>
                    </a:p>
                  </a:txBody>
                  <a:tcPr anchor="ctr">
                    <a:solidFill>
                      <a:srgbClr val="269A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√</a:t>
                      </a:r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6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Oportunidades</a:t>
                      </a:r>
                    </a:p>
                  </a:txBody>
                  <a:tcPr anchor="ctr">
                    <a:solidFill>
                      <a:srgbClr val="269A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√</a:t>
                      </a:r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32774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7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Caracterización del Producto</a:t>
                      </a:r>
                    </a:p>
                  </a:txBody>
                  <a:tcPr anchor="ctr">
                    <a:solidFill>
                      <a:srgbClr val="5CB5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√</a:t>
                      </a:r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8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Estructura del Sitio</a:t>
                      </a:r>
                    </a:p>
                  </a:txBody>
                  <a:tcPr anchor="ctr">
                    <a:solidFill>
                      <a:srgbClr val="269A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√</a:t>
                      </a:r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9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Caracterización Visual</a:t>
                      </a:r>
                    </a:p>
                  </a:txBody>
                  <a:tcPr anchor="ctr">
                    <a:solidFill>
                      <a:srgbClr val="269A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√</a:t>
                      </a:r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10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Fuentes de Información</a:t>
                      </a:r>
                    </a:p>
                  </a:txBody>
                  <a:tcPr anchor="ctr">
                    <a:solidFill>
                      <a:srgbClr val="2081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305285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Paso 11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Variables (10-20)</a:t>
                      </a:r>
                    </a:p>
                  </a:txBody>
                  <a:tcPr anchor="ctr">
                    <a:solidFill>
                      <a:srgbClr val="1A6A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778745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Paso 12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Interacción de Variables</a:t>
                      </a:r>
                      <a:endParaRPr lang="es-E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1450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4592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Paso 13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Datos</a:t>
                      </a:r>
                    </a:p>
                  </a:txBody>
                  <a:tcPr anchor="ctr">
                    <a:solidFill>
                      <a:srgbClr val="0E39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15700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Paso 14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Tipo Datos-Actualización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222929"/>
                  </a:ext>
                </a:extLst>
              </a:tr>
            </a:tbl>
          </a:graphicData>
        </a:graphic>
      </p:graphicFrame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72F7DB8-7904-4EEE-A9C6-A98120D10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81" y="268425"/>
            <a:ext cx="2804719" cy="59913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CC30F54-99E5-4831-80E3-E2A3C3ED0E75}"/>
              </a:ext>
            </a:extLst>
          </p:cNvPr>
          <p:cNvSpPr/>
          <p:nvPr/>
        </p:nvSpPr>
        <p:spPr>
          <a:xfrm>
            <a:off x="8214018" y="984332"/>
            <a:ext cx="3078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PASOS PREVISTOS</a:t>
            </a:r>
          </a:p>
        </p:txBody>
      </p:sp>
      <p:cxnSp>
        <p:nvCxnSpPr>
          <p:cNvPr id="23" name="Straight Connector 136">
            <a:extLst>
              <a:ext uri="{FF2B5EF4-FFF2-40B4-BE49-F238E27FC236}">
                <a16:creationId xmlns:a16="http://schemas.microsoft.com/office/drawing/2014/main" id="{557712CB-6BE3-4853-A024-480394F2D910}"/>
              </a:ext>
            </a:extLst>
          </p:cNvPr>
          <p:cNvCxnSpPr/>
          <p:nvPr/>
        </p:nvCxnSpPr>
        <p:spPr>
          <a:xfrm>
            <a:off x="4653095" y="1395171"/>
            <a:ext cx="0" cy="457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Círculo con flecha a la izquierda">
            <a:hlinkClick r:id="rId3" action="ppaction://hlinksldjump"/>
            <a:extLst>
              <a:ext uri="{FF2B5EF4-FFF2-40B4-BE49-F238E27FC236}">
                <a16:creationId xmlns:a16="http://schemas.microsoft.com/office/drawing/2014/main" id="{84ECD024-0F66-4C58-B7EC-A18E8AB88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0690" y="3245945"/>
            <a:ext cx="288000" cy="288000"/>
          </a:xfrm>
          <a:prstGeom prst="rect">
            <a:avLst/>
          </a:prstGeom>
        </p:spPr>
      </p:pic>
      <p:sp>
        <p:nvSpPr>
          <p:cNvPr id="12" name="TextBox 139">
            <a:extLst>
              <a:ext uri="{FF2B5EF4-FFF2-40B4-BE49-F238E27FC236}">
                <a16:creationId xmlns:a16="http://schemas.microsoft.com/office/drawing/2014/main" id="{28A72BDD-FFDB-4EFC-87FA-597EE0239B6E}"/>
              </a:ext>
            </a:extLst>
          </p:cNvPr>
          <p:cNvSpPr txBox="1"/>
          <p:nvPr/>
        </p:nvSpPr>
        <p:spPr>
          <a:xfrm>
            <a:off x="4725373" y="1301222"/>
            <a:ext cx="2870869" cy="1077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El objetivo de este ejercicio es básicamente sentar las bases del diseño, evaluación y eventual desarrollo de plataformas y/o sistemas y/o </a:t>
            </a:r>
            <a:r>
              <a:rPr kumimoji="0" lang="es-ES" sz="1067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app’s</a:t>
            </a: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 y/o sitios de información que cumplan con los lineamientos de DATA INTELLIGENCE, es decir, transformar </a:t>
            </a: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“datos en información”.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969A6F9-6683-4F00-9FAE-BF728B9CAE76}"/>
              </a:ext>
            </a:extLst>
          </p:cNvPr>
          <p:cNvSpPr/>
          <p:nvPr/>
        </p:nvSpPr>
        <p:spPr>
          <a:xfrm>
            <a:off x="4758918" y="2451477"/>
            <a:ext cx="15446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MÉTODO</a:t>
            </a:r>
          </a:p>
        </p:txBody>
      </p:sp>
      <p:sp>
        <p:nvSpPr>
          <p:cNvPr id="14" name="TextBox 139">
            <a:extLst>
              <a:ext uri="{FF2B5EF4-FFF2-40B4-BE49-F238E27FC236}">
                <a16:creationId xmlns:a16="http://schemas.microsoft.com/office/drawing/2014/main" id="{CCBC8808-42C0-4AF0-811C-3EA39EB71D3A}"/>
              </a:ext>
            </a:extLst>
          </p:cNvPr>
          <p:cNvSpPr txBox="1"/>
          <p:nvPr/>
        </p:nvSpPr>
        <p:spPr>
          <a:xfrm>
            <a:off x="4758918" y="2768367"/>
            <a:ext cx="2870869" cy="332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El método es el que cada uno elija. La referencia es completar los pasos de la tabla de la derecha, y si es posible mejorarla o complementarla.</a:t>
            </a:r>
          </a:p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Pueden preguntar a quien estimen conveniente, concertar VC con quien les plazca para aclararse o enredarse (“nunca se sabe”).</a:t>
            </a:r>
          </a:p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El resultado no será sólo completar los pasos. Será entender y dominar las posibilidades, opciones, alternativas, oportunidades, barreras, soluciones, etc. de la temática abordada.</a:t>
            </a:r>
          </a:p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Un par de sugerencias: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No es necesario </a:t>
            </a: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que cada plataforma entregue </a:t>
            </a: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“TODO” </a:t>
            </a: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en primera instancia.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Lo óptimo</a:t>
            </a: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, siempre ha sido y seguirá siendo, </a:t>
            </a: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“enemigo de lo bueno”.</a:t>
            </a:r>
          </a:p>
        </p:txBody>
      </p:sp>
      <p:sp>
        <p:nvSpPr>
          <p:cNvPr id="2" name="TextBox 139">
            <a:extLst>
              <a:ext uri="{FF2B5EF4-FFF2-40B4-BE49-F238E27FC236}">
                <a16:creationId xmlns:a16="http://schemas.microsoft.com/office/drawing/2014/main" id="{7886414A-CE95-4FF4-92BD-37E3DEEFBE7E}"/>
              </a:ext>
            </a:extLst>
          </p:cNvPr>
          <p:cNvSpPr txBox="1"/>
          <p:nvPr/>
        </p:nvSpPr>
        <p:spPr>
          <a:xfrm>
            <a:off x="8234950" y="5498175"/>
            <a:ext cx="3109693" cy="903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Aprovecha la columna </a:t>
            </a:r>
            <a:r>
              <a:rPr kumimoji="0" lang="es-ES" sz="1067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Checklist</a:t>
            </a: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 para ir marcando los avances.</a:t>
            </a:r>
          </a:p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Las Flechas de la derecha te conducen a las secciones correspondientes.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Chevin Pro DemiBold"/>
              <a:ea typeface="+mn-ea"/>
              <a:cs typeface="+mn-cs"/>
            </a:endParaRPr>
          </a:p>
        </p:txBody>
      </p:sp>
      <p:pic>
        <p:nvPicPr>
          <p:cNvPr id="4" name="Gráfico 3" descr="Círculo con flecha a la izquierda">
            <a:hlinkClick r:id="rId6" action="ppaction://hlinksldjump"/>
            <a:extLst>
              <a:ext uri="{FF2B5EF4-FFF2-40B4-BE49-F238E27FC236}">
                <a16:creationId xmlns:a16="http://schemas.microsoft.com/office/drawing/2014/main" id="{BA14F22A-EAF4-4A42-9E4C-CD1454185D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20690" y="1626005"/>
            <a:ext cx="288000" cy="288000"/>
          </a:xfrm>
          <a:prstGeom prst="rect">
            <a:avLst/>
          </a:prstGeom>
        </p:spPr>
      </p:pic>
      <p:pic>
        <p:nvPicPr>
          <p:cNvPr id="6" name="Gráfico 5" descr="Círculo con flecha a la izquierda">
            <a:hlinkClick r:id="rId6" action="ppaction://hlinksldjump"/>
            <a:extLst>
              <a:ext uri="{FF2B5EF4-FFF2-40B4-BE49-F238E27FC236}">
                <a16:creationId xmlns:a16="http://schemas.microsoft.com/office/drawing/2014/main" id="{A70AAF77-C8B7-4F71-8B06-97F045BEAC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690" y="1895995"/>
            <a:ext cx="288000" cy="288000"/>
          </a:xfrm>
          <a:prstGeom prst="rect">
            <a:avLst/>
          </a:prstGeom>
        </p:spPr>
      </p:pic>
      <p:pic>
        <p:nvPicPr>
          <p:cNvPr id="9" name="Gráfico 8" descr="Círculo con flecha a la izquierda">
            <a:hlinkClick r:id="rId11" action="ppaction://hlinksldjump"/>
            <a:extLst>
              <a:ext uri="{FF2B5EF4-FFF2-40B4-BE49-F238E27FC236}">
                <a16:creationId xmlns:a16="http://schemas.microsoft.com/office/drawing/2014/main" id="{47593DA9-B7DB-40E0-AF6B-A5F91D6F78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20690" y="2165985"/>
            <a:ext cx="288000" cy="288000"/>
          </a:xfrm>
          <a:prstGeom prst="rect">
            <a:avLst/>
          </a:prstGeom>
        </p:spPr>
      </p:pic>
      <p:pic>
        <p:nvPicPr>
          <p:cNvPr id="10" name="Gráfico 9" descr="Círculo con flecha a la izquierda">
            <a:hlinkClick r:id="rId11" action="ppaction://hlinksldjump"/>
            <a:extLst>
              <a:ext uri="{FF2B5EF4-FFF2-40B4-BE49-F238E27FC236}">
                <a16:creationId xmlns:a16="http://schemas.microsoft.com/office/drawing/2014/main" id="{2B1019AA-5A67-425E-953F-72B4C937F7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20690" y="2435975"/>
            <a:ext cx="288000" cy="288000"/>
          </a:xfrm>
          <a:prstGeom prst="rect">
            <a:avLst/>
          </a:prstGeom>
        </p:spPr>
      </p:pic>
      <p:pic>
        <p:nvPicPr>
          <p:cNvPr id="15" name="Gráfico 14" descr="Círculo con flecha a la izquierda">
            <a:hlinkClick r:id="rId16" action="ppaction://hlinksldjump"/>
            <a:extLst>
              <a:ext uri="{FF2B5EF4-FFF2-40B4-BE49-F238E27FC236}">
                <a16:creationId xmlns:a16="http://schemas.microsoft.com/office/drawing/2014/main" id="{9E1F152B-AB04-4672-AC52-3A76E58456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20690" y="2705965"/>
            <a:ext cx="288000" cy="288000"/>
          </a:xfrm>
          <a:prstGeom prst="rect">
            <a:avLst/>
          </a:prstGeom>
        </p:spPr>
      </p:pic>
      <p:pic>
        <p:nvPicPr>
          <p:cNvPr id="16" name="Gráfico 15" descr="Círculo con flecha a la izquierda">
            <a:hlinkClick r:id="rId16" action="ppaction://hlinksldjump"/>
            <a:extLst>
              <a:ext uri="{FF2B5EF4-FFF2-40B4-BE49-F238E27FC236}">
                <a16:creationId xmlns:a16="http://schemas.microsoft.com/office/drawing/2014/main" id="{8B1A36DD-EFCB-4CE2-8874-959F0C1A96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20690" y="2975955"/>
            <a:ext cx="288000" cy="288000"/>
          </a:xfrm>
          <a:prstGeom prst="rect">
            <a:avLst/>
          </a:prstGeom>
        </p:spPr>
      </p:pic>
      <p:pic>
        <p:nvPicPr>
          <p:cNvPr id="18" name="Gráfico 17" descr="Círculo con flecha a la izquierda">
            <a:hlinkClick r:id="rId20" action="ppaction://hlinksldjump"/>
            <a:extLst>
              <a:ext uri="{FF2B5EF4-FFF2-40B4-BE49-F238E27FC236}">
                <a16:creationId xmlns:a16="http://schemas.microsoft.com/office/drawing/2014/main" id="{83247FF0-1C7E-4EFA-A121-54C8313AC9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20690" y="3515935"/>
            <a:ext cx="288000" cy="288000"/>
          </a:xfrm>
          <a:prstGeom prst="rect">
            <a:avLst/>
          </a:prstGeom>
        </p:spPr>
      </p:pic>
      <p:pic>
        <p:nvPicPr>
          <p:cNvPr id="20" name="Gráfico 19" descr="Círculo con flecha a la izquierda">
            <a:hlinkClick r:id="rId21" action="ppaction://hlinksldjump"/>
            <a:extLst>
              <a:ext uri="{FF2B5EF4-FFF2-40B4-BE49-F238E27FC236}">
                <a16:creationId xmlns:a16="http://schemas.microsoft.com/office/drawing/2014/main" id="{9833DA42-367D-4035-9948-84B9816523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20690" y="3785925"/>
            <a:ext cx="288000" cy="288000"/>
          </a:xfrm>
          <a:prstGeom prst="rect">
            <a:avLst/>
          </a:prstGeom>
        </p:spPr>
      </p:pic>
      <p:pic>
        <p:nvPicPr>
          <p:cNvPr id="22" name="Gráfico 21" descr="Círculo con flecha a la izquierda">
            <a:hlinkClick r:id="rId22" action="ppaction://hlinksldjump"/>
            <a:extLst>
              <a:ext uri="{FF2B5EF4-FFF2-40B4-BE49-F238E27FC236}">
                <a16:creationId xmlns:a16="http://schemas.microsoft.com/office/drawing/2014/main" id="{24BF10BB-5B17-4F66-A7CC-47A56EBE082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320690" y="4055915"/>
            <a:ext cx="288000" cy="288000"/>
          </a:xfrm>
          <a:prstGeom prst="rect">
            <a:avLst/>
          </a:prstGeom>
        </p:spPr>
      </p:pic>
      <p:pic>
        <p:nvPicPr>
          <p:cNvPr id="26" name="Gráfico 25" descr="Círculo con flecha a la izquierda">
            <a:hlinkClick r:id="rId25" action="ppaction://hlinksldjump"/>
            <a:extLst>
              <a:ext uri="{FF2B5EF4-FFF2-40B4-BE49-F238E27FC236}">
                <a16:creationId xmlns:a16="http://schemas.microsoft.com/office/drawing/2014/main" id="{EEFC0BF1-F6DE-4FBB-AB3C-4A8D925CF2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20690" y="4595895"/>
            <a:ext cx="288000" cy="288000"/>
          </a:xfrm>
          <a:prstGeom prst="rect">
            <a:avLst/>
          </a:prstGeom>
        </p:spPr>
      </p:pic>
      <p:pic>
        <p:nvPicPr>
          <p:cNvPr id="28" name="Gráfico 27" descr="Círculo con flecha a la izquierda">
            <a:hlinkClick r:id="rId26" action="ppaction://hlinksldjump"/>
            <a:extLst>
              <a:ext uri="{FF2B5EF4-FFF2-40B4-BE49-F238E27FC236}">
                <a16:creationId xmlns:a16="http://schemas.microsoft.com/office/drawing/2014/main" id="{223B9DA4-308E-4231-BB07-4ECDB4C490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690" y="4865885"/>
            <a:ext cx="288000" cy="288000"/>
          </a:xfrm>
          <a:prstGeom prst="rect">
            <a:avLst/>
          </a:prstGeom>
        </p:spPr>
      </p:pic>
      <p:pic>
        <p:nvPicPr>
          <p:cNvPr id="30" name="Gráfico 29" descr="Círculo con flecha a la izquierda">
            <a:hlinkClick r:id="rId26" action="ppaction://hlinksldjump"/>
            <a:extLst>
              <a:ext uri="{FF2B5EF4-FFF2-40B4-BE49-F238E27FC236}">
                <a16:creationId xmlns:a16="http://schemas.microsoft.com/office/drawing/2014/main" id="{6CF65069-4EBE-4D74-A3C8-CE566A2A8E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320690" y="5135880"/>
            <a:ext cx="288000" cy="288000"/>
          </a:xfrm>
          <a:prstGeom prst="rect">
            <a:avLst/>
          </a:prstGeom>
        </p:spPr>
      </p:pic>
      <p:pic>
        <p:nvPicPr>
          <p:cNvPr id="32" name="Gráfico 31" descr="Círculo con flecha a la izquierda">
            <a:hlinkClick r:id="rId28" action="ppaction://hlinksldjump"/>
            <a:extLst>
              <a:ext uri="{FF2B5EF4-FFF2-40B4-BE49-F238E27FC236}">
                <a16:creationId xmlns:a16="http://schemas.microsoft.com/office/drawing/2014/main" id="{9A075CEB-0ABE-4BE5-9E4A-33C8926C76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20690" y="432590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7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DC7346-FB5E-F74D-BB74-D9DC2FD176CD}"/>
              </a:ext>
            </a:extLst>
          </p:cNvPr>
          <p:cNvSpPr txBox="1"/>
          <p:nvPr/>
        </p:nvSpPr>
        <p:spPr>
          <a:xfrm>
            <a:off x="3586564" y="628916"/>
            <a:ext cx="4932953" cy="553998"/>
          </a:xfrm>
          <a:prstGeom prst="rect">
            <a:avLst/>
          </a:prstGeom>
          <a:solidFill>
            <a:srgbClr val="015384"/>
          </a:solidFill>
        </p:spPr>
        <p:txBody>
          <a:bodyPr wrap="none" rtlCol="0">
            <a:spAutoFit/>
          </a:bodyPr>
          <a:lstStyle/>
          <a:p>
            <a:pPr algn="ctr" defTabSz="914217"/>
            <a:r>
              <a:rPr lang="en-US" sz="3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OFERTA Y DEMANDA HÍDRICA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20417-A4CE-8C48-A6F6-3A642B7FCC10}"/>
              </a:ext>
            </a:extLst>
          </p:cNvPr>
          <p:cNvSpPr/>
          <p:nvPr/>
        </p:nvSpPr>
        <p:spPr>
          <a:xfrm>
            <a:off x="965200" y="1396793"/>
            <a:ext cx="1778000" cy="90456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E14D3-E19B-9B41-804F-0F2E0448F760}"/>
              </a:ext>
            </a:extLst>
          </p:cNvPr>
          <p:cNvSpPr/>
          <p:nvPr/>
        </p:nvSpPr>
        <p:spPr>
          <a:xfrm>
            <a:off x="2743200" y="1396793"/>
            <a:ext cx="1778000" cy="90456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17A02-D5BB-C940-94B5-063B1C3B1B53}"/>
              </a:ext>
            </a:extLst>
          </p:cNvPr>
          <p:cNvSpPr/>
          <p:nvPr/>
        </p:nvSpPr>
        <p:spPr>
          <a:xfrm>
            <a:off x="4521200" y="1396793"/>
            <a:ext cx="1778000" cy="90456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9AEC24-4080-E84B-B041-E83801ABFD32}"/>
              </a:ext>
            </a:extLst>
          </p:cNvPr>
          <p:cNvSpPr/>
          <p:nvPr/>
        </p:nvSpPr>
        <p:spPr>
          <a:xfrm>
            <a:off x="6299200" y="1396793"/>
            <a:ext cx="1778000" cy="90456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C2C02-E54B-7945-A888-B30E7E65464C}"/>
              </a:ext>
            </a:extLst>
          </p:cNvPr>
          <p:cNvSpPr/>
          <p:nvPr/>
        </p:nvSpPr>
        <p:spPr>
          <a:xfrm>
            <a:off x="8077200" y="1396793"/>
            <a:ext cx="1778000" cy="90456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7CD4BC-787A-464E-B253-52318C4A4571}"/>
              </a:ext>
            </a:extLst>
          </p:cNvPr>
          <p:cNvSpPr/>
          <p:nvPr/>
        </p:nvSpPr>
        <p:spPr>
          <a:xfrm>
            <a:off x="9855200" y="1396793"/>
            <a:ext cx="1778000" cy="90456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B30E70-8092-D94A-BF27-9FFF976ADB1C}"/>
              </a:ext>
            </a:extLst>
          </p:cNvPr>
          <p:cNvSpPr/>
          <p:nvPr/>
        </p:nvSpPr>
        <p:spPr>
          <a:xfrm>
            <a:off x="965200" y="2301366"/>
            <a:ext cx="3556000" cy="155440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34453E-0D83-6547-87FA-165832606E27}"/>
              </a:ext>
            </a:extLst>
          </p:cNvPr>
          <p:cNvSpPr/>
          <p:nvPr/>
        </p:nvSpPr>
        <p:spPr>
          <a:xfrm>
            <a:off x="4521200" y="2301364"/>
            <a:ext cx="7112000" cy="288758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670B14-54C4-2040-9E8B-1C72E45FE3AA}"/>
              </a:ext>
            </a:extLst>
          </p:cNvPr>
          <p:cNvSpPr/>
          <p:nvPr/>
        </p:nvSpPr>
        <p:spPr>
          <a:xfrm>
            <a:off x="965200" y="3855769"/>
            <a:ext cx="3556000" cy="288758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CCFFF4-C428-3442-B5B3-2BB2021B36DC}"/>
              </a:ext>
            </a:extLst>
          </p:cNvPr>
          <p:cNvSpPr/>
          <p:nvPr/>
        </p:nvSpPr>
        <p:spPr>
          <a:xfrm>
            <a:off x="4521200" y="5188946"/>
            <a:ext cx="7112000" cy="155440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2B40D5-ACFC-9D4F-8E25-8F4E152CCF4B}"/>
              </a:ext>
            </a:extLst>
          </p:cNvPr>
          <p:cNvSpPr txBox="1"/>
          <p:nvPr/>
        </p:nvSpPr>
        <p:spPr>
          <a:xfrm>
            <a:off x="1117460" y="1430284"/>
            <a:ext cx="14734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ctr" defTabSz="914217"/>
            <a:r>
              <a:rPr lang="en-US" sz="10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New Leads This Month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AF10B4D-B8ED-B646-B138-304097B18E5D}"/>
              </a:ext>
            </a:extLst>
          </p:cNvPr>
          <p:cNvGrpSpPr/>
          <p:nvPr/>
        </p:nvGrpSpPr>
        <p:grpSpPr>
          <a:xfrm>
            <a:off x="1154534" y="1726965"/>
            <a:ext cx="501707" cy="501706"/>
            <a:chOff x="2261771" y="2921225"/>
            <a:chExt cx="1003414" cy="1003412"/>
          </a:xfrm>
        </p:grpSpPr>
        <p:sp>
          <p:nvSpPr>
            <p:cNvPr id="33" name="Donut 32">
              <a:extLst>
                <a:ext uri="{FF2B5EF4-FFF2-40B4-BE49-F238E27FC236}">
                  <a16:creationId xmlns:a16="http://schemas.microsoft.com/office/drawing/2014/main" id="{E6037EA9-7174-3E46-A2D3-49D551091352}"/>
                </a:ext>
              </a:extLst>
            </p:cNvPr>
            <p:cNvSpPr/>
            <p:nvPr/>
          </p:nvSpPr>
          <p:spPr>
            <a:xfrm>
              <a:off x="2261771" y="2921225"/>
              <a:ext cx="1003414" cy="1003412"/>
            </a:xfrm>
            <a:prstGeom prst="donut">
              <a:avLst>
                <a:gd name="adj" fmla="val 18455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AAAAAA"/>
                </a:solidFill>
                <a:latin typeface="Calibri" panose="020F0502020204030204"/>
              </a:endParaRPr>
            </a:p>
          </p:txBody>
        </p:sp>
        <p:sp>
          <p:nvSpPr>
            <p:cNvPr id="34" name="Block Arc 33">
              <a:extLst>
                <a:ext uri="{FF2B5EF4-FFF2-40B4-BE49-F238E27FC236}">
                  <a16:creationId xmlns:a16="http://schemas.microsoft.com/office/drawing/2014/main" id="{F59A5928-5E64-2443-9F03-4878C86AC296}"/>
                </a:ext>
              </a:extLst>
            </p:cNvPr>
            <p:cNvSpPr/>
            <p:nvPr/>
          </p:nvSpPr>
          <p:spPr>
            <a:xfrm>
              <a:off x="2261771" y="2921225"/>
              <a:ext cx="1003414" cy="1003412"/>
            </a:xfrm>
            <a:prstGeom prst="blockArc">
              <a:avLst>
                <a:gd name="adj1" fmla="val 7167006"/>
                <a:gd name="adj2" fmla="val 16135681"/>
                <a:gd name="adj3" fmla="val 185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AAAAAA"/>
                </a:solidFill>
                <a:latin typeface="Calibri" panose="020F0502020204030204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88A8B14-1678-5C4E-9656-021678D321F4}"/>
              </a:ext>
            </a:extLst>
          </p:cNvPr>
          <p:cNvSpPr txBox="1"/>
          <p:nvPr/>
        </p:nvSpPr>
        <p:spPr>
          <a:xfrm>
            <a:off x="1705718" y="1839318"/>
            <a:ext cx="829010" cy="27699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defTabSz="914217"/>
            <a:r>
              <a:rPr lang="en-US" sz="12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 QUOTES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4D2BDC-3CBB-1E44-8580-CEA11F9622FB}"/>
              </a:ext>
            </a:extLst>
          </p:cNvPr>
          <p:cNvSpPr txBox="1"/>
          <p:nvPr/>
        </p:nvSpPr>
        <p:spPr>
          <a:xfrm>
            <a:off x="2961184" y="1430284"/>
            <a:ext cx="1342035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ctr" defTabSz="914217"/>
            <a:r>
              <a:rPr lang="en-US" sz="10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Revenue This Month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93DA9F0-3593-8F40-A847-137EEDDC95D5}"/>
              </a:ext>
            </a:extLst>
          </p:cNvPr>
          <p:cNvGrpSpPr/>
          <p:nvPr/>
        </p:nvGrpSpPr>
        <p:grpSpPr>
          <a:xfrm>
            <a:off x="3110868" y="1726965"/>
            <a:ext cx="501707" cy="501706"/>
            <a:chOff x="2261771" y="2921225"/>
            <a:chExt cx="1003414" cy="1003412"/>
          </a:xfrm>
        </p:grpSpPr>
        <p:sp>
          <p:nvSpPr>
            <p:cNvPr id="44" name="Donut 43">
              <a:extLst>
                <a:ext uri="{FF2B5EF4-FFF2-40B4-BE49-F238E27FC236}">
                  <a16:creationId xmlns:a16="http://schemas.microsoft.com/office/drawing/2014/main" id="{71CA44C4-06B7-3947-8A93-55555EFEB492}"/>
                </a:ext>
              </a:extLst>
            </p:cNvPr>
            <p:cNvSpPr/>
            <p:nvPr/>
          </p:nvSpPr>
          <p:spPr>
            <a:xfrm>
              <a:off x="2261771" y="2921225"/>
              <a:ext cx="1003414" cy="1003412"/>
            </a:xfrm>
            <a:prstGeom prst="donut">
              <a:avLst>
                <a:gd name="adj" fmla="val 18455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AAAAAA"/>
                </a:solidFill>
                <a:latin typeface="Calibri" panose="020F0502020204030204"/>
              </a:endParaRPr>
            </a:p>
          </p:txBody>
        </p:sp>
        <p:sp>
          <p:nvSpPr>
            <p:cNvPr id="45" name="Block Arc 44">
              <a:extLst>
                <a:ext uri="{FF2B5EF4-FFF2-40B4-BE49-F238E27FC236}">
                  <a16:creationId xmlns:a16="http://schemas.microsoft.com/office/drawing/2014/main" id="{7439612C-A293-8240-B858-28202A21EA97}"/>
                </a:ext>
              </a:extLst>
            </p:cNvPr>
            <p:cNvSpPr/>
            <p:nvPr/>
          </p:nvSpPr>
          <p:spPr>
            <a:xfrm>
              <a:off x="2261771" y="2921225"/>
              <a:ext cx="1003414" cy="1003412"/>
            </a:xfrm>
            <a:prstGeom prst="blockArc">
              <a:avLst>
                <a:gd name="adj1" fmla="val 21242913"/>
                <a:gd name="adj2" fmla="val 16135681"/>
                <a:gd name="adj3" fmla="val 185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AAAAAA"/>
                </a:solidFill>
                <a:latin typeface="Calibri" panose="020F0502020204030204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C7B9D2D-B2C9-9244-808B-5FA1707EC560}"/>
              </a:ext>
            </a:extLst>
          </p:cNvPr>
          <p:cNvSpPr txBox="1"/>
          <p:nvPr/>
        </p:nvSpPr>
        <p:spPr>
          <a:xfrm>
            <a:off x="3662052" y="1839318"/>
            <a:ext cx="582211" cy="27699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defTabSz="914217"/>
            <a:r>
              <a:rPr lang="en-US" sz="12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11.5 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5CB54B-4790-C140-BED9-F0528FDEC7D2}"/>
              </a:ext>
            </a:extLst>
          </p:cNvPr>
          <p:cNvSpPr txBox="1"/>
          <p:nvPr/>
        </p:nvSpPr>
        <p:spPr>
          <a:xfrm>
            <a:off x="8167746" y="1430284"/>
            <a:ext cx="15969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ctr" defTabSz="914217"/>
            <a:r>
              <a:rPr lang="en-US" sz="10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New Projects This Month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2B688BF-6A09-1043-BC43-4A16B893E92E}"/>
              </a:ext>
            </a:extLst>
          </p:cNvPr>
          <p:cNvGrpSpPr/>
          <p:nvPr/>
        </p:nvGrpSpPr>
        <p:grpSpPr>
          <a:xfrm>
            <a:off x="8183178" y="1726965"/>
            <a:ext cx="501707" cy="501706"/>
            <a:chOff x="2261771" y="2921225"/>
            <a:chExt cx="1003414" cy="1003412"/>
          </a:xfrm>
        </p:grpSpPr>
        <p:sp>
          <p:nvSpPr>
            <p:cNvPr id="51" name="Donut 50">
              <a:extLst>
                <a:ext uri="{FF2B5EF4-FFF2-40B4-BE49-F238E27FC236}">
                  <a16:creationId xmlns:a16="http://schemas.microsoft.com/office/drawing/2014/main" id="{CEE74089-96BF-D94E-8724-38EA88FEAB5E}"/>
                </a:ext>
              </a:extLst>
            </p:cNvPr>
            <p:cNvSpPr/>
            <p:nvPr/>
          </p:nvSpPr>
          <p:spPr>
            <a:xfrm>
              <a:off x="2261771" y="2921225"/>
              <a:ext cx="1003414" cy="1003412"/>
            </a:xfrm>
            <a:prstGeom prst="donut">
              <a:avLst>
                <a:gd name="adj" fmla="val 18455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AAAAAA"/>
                </a:solidFill>
                <a:latin typeface="Calibri" panose="020F0502020204030204"/>
              </a:endParaRPr>
            </a:p>
          </p:txBody>
        </p:sp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id="{FDD30115-14AF-734C-B45A-7607D70E3685}"/>
                </a:ext>
              </a:extLst>
            </p:cNvPr>
            <p:cNvSpPr/>
            <p:nvPr/>
          </p:nvSpPr>
          <p:spPr>
            <a:xfrm>
              <a:off x="2261771" y="2921225"/>
              <a:ext cx="1003414" cy="1003412"/>
            </a:xfrm>
            <a:prstGeom prst="blockArc">
              <a:avLst>
                <a:gd name="adj1" fmla="val 17737880"/>
                <a:gd name="adj2" fmla="val 16135681"/>
                <a:gd name="adj3" fmla="val 185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AAAAAA"/>
                </a:solidFill>
                <a:latin typeface="Calibri" panose="020F0502020204030204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19235B6-2917-9D4C-8C5B-8AE77F7C737B}"/>
              </a:ext>
            </a:extLst>
          </p:cNvPr>
          <p:cNvSpPr txBox="1"/>
          <p:nvPr/>
        </p:nvSpPr>
        <p:spPr>
          <a:xfrm>
            <a:off x="8734361" y="1839318"/>
            <a:ext cx="923266" cy="27699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defTabSz="914217"/>
            <a:r>
              <a:rPr lang="en-US" sz="12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6 PROJECTS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85ACF6-ABEF-784E-9381-9D432BE1BF29}"/>
              </a:ext>
            </a:extLst>
          </p:cNvPr>
          <p:cNvSpPr txBox="1"/>
          <p:nvPr/>
        </p:nvSpPr>
        <p:spPr>
          <a:xfrm>
            <a:off x="4786473" y="1430284"/>
            <a:ext cx="1247457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ctr" defTabSz="914217"/>
            <a:r>
              <a:rPr lang="en-US" sz="10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Quoted &gt; Invoiced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C3E0FE-7D47-2F45-82C8-F0C2F8606282}"/>
              </a:ext>
            </a:extLst>
          </p:cNvPr>
          <p:cNvSpPr txBox="1"/>
          <p:nvPr/>
        </p:nvSpPr>
        <p:spPr>
          <a:xfrm>
            <a:off x="6429020" y="1430284"/>
            <a:ext cx="1518364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ctr" defTabSz="914217"/>
            <a:r>
              <a:rPr lang="en-US" sz="10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Planned vs. Actual Time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AFC5A7-6798-3649-AFF3-38300B0A9218}"/>
              </a:ext>
            </a:extLst>
          </p:cNvPr>
          <p:cNvSpPr txBox="1"/>
          <p:nvPr/>
        </p:nvSpPr>
        <p:spPr>
          <a:xfrm>
            <a:off x="10057155" y="1430284"/>
            <a:ext cx="1374094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ctr" defTabSz="914217"/>
            <a:r>
              <a:rPr lang="en-US" sz="10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Outstanding Invoices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B6037D-8FDB-D542-9D96-870767950DC0}"/>
              </a:ext>
            </a:extLst>
          </p:cNvPr>
          <p:cNvSpPr txBox="1"/>
          <p:nvPr/>
        </p:nvSpPr>
        <p:spPr>
          <a:xfrm>
            <a:off x="5109422" y="1808541"/>
            <a:ext cx="5966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ctr" defTabSz="914217"/>
            <a:r>
              <a:rPr lang="en-US" sz="16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7.7%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F036E8-4075-7E4A-891F-3B7BF4519E89}"/>
              </a:ext>
            </a:extLst>
          </p:cNvPr>
          <p:cNvSpPr txBox="1"/>
          <p:nvPr/>
        </p:nvSpPr>
        <p:spPr>
          <a:xfrm>
            <a:off x="6837784" y="1808541"/>
            <a:ext cx="700833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ctr" defTabSz="914217"/>
            <a:r>
              <a:rPr lang="en-US" sz="16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96.3%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DD4430-1BB8-C14B-9C5D-0F0AB842E328}"/>
              </a:ext>
            </a:extLst>
          </p:cNvPr>
          <p:cNvSpPr txBox="1"/>
          <p:nvPr/>
        </p:nvSpPr>
        <p:spPr>
          <a:xfrm>
            <a:off x="10393784" y="1808541"/>
            <a:ext cx="700833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ctr" defTabSz="914217"/>
            <a:r>
              <a:rPr lang="en-US" sz="16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96.3%</a:t>
            </a:r>
          </a:p>
        </p:txBody>
      </p:sp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003ED0DA-6674-1C44-AF53-9D70D40EF7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2224310"/>
              </p:ext>
            </p:extLst>
          </p:nvPr>
        </p:nvGraphicFramePr>
        <p:xfrm>
          <a:off x="1687708" y="4241481"/>
          <a:ext cx="2289880" cy="2296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2AF7A278-5170-EB4E-A46A-A1D59A3E1817}"/>
              </a:ext>
            </a:extLst>
          </p:cNvPr>
          <p:cNvSpPr txBox="1"/>
          <p:nvPr/>
        </p:nvSpPr>
        <p:spPr>
          <a:xfrm>
            <a:off x="1753124" y="3908927"/>
            <a:ext cx="1980158" cy="276999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FFFFFF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TEAM HOURS BY ACTIVITIES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6E548C-4789-BD48-A288-E27EDB9EF341}"/>
              </a:ext>
            </a:extLst>
          </p:cNvPr>
          <p:cNvSpPr txBox="1"/>
          <p:nvPr/>
        </p:nvSpPr>
        <p:spPr>
          <a:xfrm>
            <a:off x="2136018" y="2330329"/>
            <a:ext cx="12143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FFFFFF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ACTIVE BUDGET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A48E9B-66E4-3F4F-B61F-98BCB99FDB33}"/>
              </a:ext>
            </a:extLst>
          </p:cNvPr>
          <p:cNvSpPr txBox="1"/>
          <p:nvPr/>
        </p:nvSpPr>
        <p:spPr>
          <a:xfrm>
            <a:off x="1017898" y="2684984"/>
            <a:ext cx="588624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ctr" defTabSz="914217"/>
            <a:r>
              <a:rPr lang="en-US" sz="1000" b="1" dirty="0">
                <a:solidFill>
                  <a:srgbClr val="FFFFFF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PERIOD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195D11D-4727-FE45-9976-38FF4320E6BE}"/>
              </a:ext>
            </a:extLst>
          </p:cNvPr>
          <p:cNvSpPr txBox="1"/>
          <p:nvPr/>
        </p:nvSpPr>
        <p:spPr>
          <a:xfrm>
            <a:off x="1640593" y="2684984"/>
            <a:ext cx="607859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ctr" defTabSz="914217"/>
            <a:r>
              <a:rPr lang="en-US" sz="1000" b="1" dirty="0">
                <a:solidFill>
                  <a:srgbClr val="FFFFFF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ACTUAL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74C988-E90D-5741-8BA4-7C44ABB2154F}"/>
              </a:ext>
            </a:extLst>
          </p:cNvPr>
          <p:cNvSpPr txBox="1"/>
          <p:nvPr/>
        </p:nvSpPr>
        <p:spPr>
          <a:xfrm>
            <a:off x="2287333" y="2684984"/>
            <a:ext cx="628698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ctr" defTabSz="914217"/>
            <a:r>
              <a:rPr lang="en-US" sz="1000" b="1" dirty="0">
                <a:solidFill>
                  <a:srgbClr val="FFFFFF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BUDGET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B165E6-140D-E445-AFF3-9F9C653E7498}"/>
              </a:ext>
            </a:extLst>
          </p:cNvPr>
          <p:cNvSpPr txBox="1"/>
          <p:nvPr/>
        </p:nvSpPr>
        <p:spPr>
          <a:xfrm>
            <a:off x="2958118" y="2684984"/>
            <a:ext cx="595035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ctr" defTabSz="914217"/>
            <a:r>
              <a:rPr lang="en-US" sz="1000" b="1" dirty="0">
                <a:solidFill>
                  <a:srgbClr val="FFFFFF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STATUS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8C2919D-51CF-7941-9620-EE97854D7F92}"/>
              </a:ext>
            </a:extLst>
          </p:cNvPr>
          <p:cNvSpPr txBox="1"/>
          <p:nvPr/>
        </p:nvSpPr>
        <p:spPr>
          <a:xfrm>
            <a:off x="3610067" y="2684984"/>
            <a:ext cx="829073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ctr" defTabSz="914217"/>
            <a:r>
              <a:rPr lang="en-US" sz="1000" b="1" dirty="0">
                <a:solidFill>
                  <a:srgbClr val="FFFFFF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DIFFERENCE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1DA1B87-3AC4-D24F-891B-11C184832D28}"/>
              </a:ext>
            </a:extLst>
          </p:cNvPr>
          <p:cNvSpPr txBox="1"/>
          <p:nvPr/>
        </p:nvSpPr>
        <p:spPr>
          <a:xfrm>
            <a:off x="1123376" y="2964720"/>
            <a:ext cx="332142" cy="21544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defTabSz="914217"/>
            <a:r>
              <a:rPr lang="en-US" sz="8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Jan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9E311D1-AC0E-C147-8F39-591345E4ABF5}"/>
              </a:ext>
            </a:extLst>
          </p:cNvPr>
          <p:cNvSpPr txBox="1"/>
          <p:nvPr/>
        </p:nvSpPr>
        <p:spPr>
          <a:xfrm>
            <a:off x="1760337" y="2964720"/>
            <a:ext cx="487634" cy="21544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30,988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49EFA2-CACE-9543-A896-8EABAD716B8D}"/>
              </a:ext>
            </a:extLst>
          </p:cNvPr>
          <p:cNvSpPr txBox="1"/>
          <p:nvPr/>
        </p:nvSpPr>
        <p:spPr>
          <a:xfrm>
            <a:off x="2415893" y="2964720"/>
            <a:ext cx="487634" cy="21544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88,000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8F2E846-7B70-D442-9689-08140A0F7AB0}"/>
              </a:ext>
            </a:extLst>
          </p:cNvPr>
          <p:cNvSpPr txBox="1"/>
          <p:nvPr/>
        </p:nvSpPr>
        <p:spPr>
          <a:xfrm>
            <a:off x="3065518" y="2964720"/>
            <a:ext cx="380233" cy="21544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ctr" defTabSz="914217"/>
            <a:r>
              <a:rPr lang="en-US" sz="8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56%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C6E7202-AC20-164A-9AB2-C27CFCF993EB}"/>
              </a:ext>
            </a:extLst>
          </p:cNvPr>
          <p:cNvSpPr txBox="1"/>
          <p:nvPr/>
        </p:nvSpPr>
        <p:spPr>
          <a:xfrm>
            <a:off x="3864462" y="2964720"/>
            <a:ext cx="585418" cy="21544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-123,987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23722EF-094E-3749-97D3-9B838CFAB4AA}"/>
              </a:ext>
            </a:extLst>
          </p:cNvPr>
          <p:cNvSpPr txBox="1"/>
          <p:nvPr/>
        </p:nvSpPr>
        <p:spPr>
          <a:xfrm>
            <a:off x="1123376" y="3213678"/>
            <a:ext cx="317716" cy="21544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defTabSz="914217"/>
            <a:r>
              <a:rPr lang="en-US" sz="8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F33330C-9622-8446-9A54-46CC11E15B1D}"/>
              </a:ext>
            </a:extLst>
          </p:cNvPr>
          <p:cNvSpPr txBox="1"/>
          <p:nvPr/>
        </p:nvSpPr>
        <p:spPr>
          <a:xfrm>
            <a:off x="1760337" y="3213678"/>
            <a:ext cx="487634" cy="21544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45,000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C02AFE1-CAF4-5A4D-9C68-4A3E7264D8EA}"/>
              </a:ext>
            </a:extLst>
          </p:cNvPr>
          <p:cNvSpPr txBox="1"/>
          <p:nvPr/>
        </p:nvSpPr>
        <p:spPr>
          <a:xfrm>
            <a:off x="2415893" y="3213678"/>
            <a:ext cx="487634" cy="21544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23,000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72702DD-CAA8-A543-A762-B167BED9AF14}"/>
              </a:ext>
            </a:extLst>
          </p:cNvPr>
          <p:cNvSpPr txBox="1"/>
          <p:nvPr/>
        </p:nvSpPr>
        <p:spPr>
          <a:xfrm>
            <a:off x="3065518" y="3213678"/>
            <a:ext cx="380233" cy="21544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ctr" defTabSz="914217"/>
            <a:r>
              <a:rPr lang="en-US" sz="8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25%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B6D2C52-FAC5-9A47-803B-4FC12282399E}"/>
              </a:ext>
            </a:extLst>
          </p:cNvPr>
          <p:cNvSpPr txBox="1"/>
          <p:nvPr/>
        </p:nvSpPr>
        <p:spPr>
          <a:xfrm>
            <a:off x="3920568" y="3213678"/>
            <a:ext cx="529312" cy="21544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-45,785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8463388-4DD2-B14D-AD62-BCF2F5AB9953}"/>
              </a:ext>
            </a:extLst>
          </p:cNvPr>
          <p:cNvSpPr txBox="1"/>
          <p:nvPr/>
        </p:nvSpPr>
        <p:spPr>
          <a:xfrm>
            <a:off x="1123376" y="3462637"/>
            <a:ext cx="409086" cy="21544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defTabSz="914217"/>
            <a:r>
              <a:rPr lang="en-US" sz="8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AA2DE71-49D0-B246-922D-47B28B38A2A7}"/>
              </a:ext>
            </a:extLst>
          </p:cNvPr>
          <p:cNvSpPr txBox="1"/>
          <p:nvPr/>
        </p:nvSpPr>
        <p:spPr>
          <a:xfrm>
            <a:off x="1704232" y="3462637"/>
            <a:ext cx="543739" cy="21544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128,900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217F5CC-DD64-1649-B849-244F203B93B6}"/>
              </a:ext>
            </a:extLst>
          </p:cNvPr>
          <p:cNvSpPr txBox="1"/>
          <p:nvPr/>
        </p:nvSpPr>
        <p:spPr>
          <a:xfrm>
            <a:off x="2415893" y="3462637"/>
            <a:ext cx="487634" cy="21544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56,000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E3DDD2-C4FD-164D-8FC1-FE8C07633117}"/>
              </a:ext>
            </a:extLst>
          </p:cNvPr>
          <p:cNvSpPr txBox="1"/>
          <p:nvPr/>
        </p:nvSpPr>
        <p:spPr>
          <a:xfrm>
            <a:off x="3065518" y="3462637"/>
            <a:ext cx="380233" cy="21544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ctr" defTabSz="914217"/>
            <a:r>
              <a:rPr lang="en-US" sz="8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12%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7248E1E-92AD-5441-B6F0-F8D33D8C394F}"/>
              </a:ext>
            </a:extLst>
          </p:cNvPr>
          <p:cNvSpPr txBox="1"/>
          <p:nvPr/>
        </p:nvSpPr>
        <p:spPr>
          <a:xfrm>
            <a:off x="3864462" y="3462637"/>
            <a:ext cx="585418" cy="21544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-234,765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047F618-5C0A-594C-A6B2-8479B4921222}"/>
              </a:ext>
            </a:extLst>
          </p:cNvPr>
          <p:cNvSpPr txBox="1"/>
          <p:nvPr/>
        </p:nvSpPr>
        <p:spPr>
          <a:xfrm>
            <a:off x="7212831" y="2330329"/>
            <a:ext cx="1728743" cy="276999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FFFFFF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REVENUE 2019 VS. 2020</a:t>
            </a:r>
          </a:p>
        </p:txBody>
      </p:sp>
      <p:graphicFrame>
        <p:nvGraphicFramePr>
          <p:cNvPr id="87" name="Chart 86">
            <a:extLst>
              <a:ext uri="{FF2B5EF4-FFF2-40B4-BE49-F238E27FC236}">
                <a16:creationId xmlns:a16="http://schemas.microsoft.com/office/drawing/2014/main" id="{52FC0228-B523-8B43-B1CC-21E9D602A1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6336777"/>
              </p:ext>
            </p:extLst>
          </p:nvPr>
        </p:nvGraphicFramePr>
        <p:xfrm>
          <a:off x="4722401" y="2708067"/>
          <a:ext cx="6709599" cy="2303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B3F7D8A7-6E06-1F49-BE01-5ACDE9B033D4}"/>
              </a:ext>
            </a:extLst>
          </p:cNvPr>
          <p:cNvSpPr txBox="1"/>
          <p:nvPr/>
        </p:nvSpPr>
        <p:spPr>
          <a:xfrm>
            <a:off x="6895439" y="5209895"/>
            <a:ext cx="23635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FFFFFF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TEAM HOURS LOGGED THIS WEEK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04294B-9A0A-F24C-8606-9CF412D5567B}"/>
              </a:ext>
            </a:extLst>
          </p:cNvPr>
          <p:cNvSpPr txBox="1"/>
          <p:nvPr/>
        </p:nvSpPr>
        <p:spPr>
          <a:xfrm>
            <a:off x="4672701" y="5535898"/>
            <a:ext cx="848309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defTabSz="914217"/>
            <a:r>
              <a:rPr lang="en-US" sz="10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Archie Luna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FB8FCD-4B82-F145-B7C3-727E437312C8}"/>
              </a:ext>
            </a:extLst>
          </p:cNvPr>
          <p:cNvSpPr txBox="1"/>
          <p:nvPr/>
        </p:nvSpPr>
        <p:spPr>
          <a:xfrm>
            <a:off x="4672701" y="5828746"/>
            <a:ext cx="1188146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defTabSz="914217"/>
            <a:r>
              <a:rPr lang="en-US" sz="10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Benjamin Howard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5CCE38-E4EE-0A45-B952-FE8982290237}"/>
              </a:ext>
            </a:extLst>
          </p:cNvPr>
          <p:cNvSpPr txBox="1"/>
          <p:nvPr/>
        </p:nvSpPr>
        <p:spPr>
          <a:xfrm>
            <a:off x="4672701" y="6121594"/>
            <a:ext cx="950901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defTabSz="914217"/>
            <a:r>
              <a:rPr lang="en-US" sz="10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Dennis James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A61111-2EFF-DB47-962F-1ED06E8EFDC6}"/>
              </a:ext>
            </a:extLst>
          </p:cNvPr>
          <p:cNvSpPr txBox="1"/>
          <p:nvPr/>
        </p:nvSpPr>
        <p:spPr>
          <a:xfrm>
            <a:off x="4672701" y="6414442"/>
            <a:ext cx="1220206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defTabSz="914217"/>
            <a:r>
              <a:rPr lang="en-US" sz="10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Patrick Henderson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E953B2E-E1E2-524E-969A-3FF70C854C8A}"/>
              </a:ext>
            </a:extLst>
          </p:cNvPr>
          <p:cNvSpPr/>
          <p:nvPr/>
        </p:nvSpPr>
        <p:spPr>
          <a:xfrm>
            <a:off x="6093957" y="5558981"/>
            <a:ext cx="1681844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D3CF306-2ACF-184C-9484-709EA0CA011F}"/>
              </a:ext>
            </a:extLst>
          </p:cNvPr>
          <p:cNvSpPr/>
          <p:nvPr/>
        </p:nvSpPr>
        <p:spPr>
          <a:xfrm>
            <a:off x="6093957" y="5851829"/>
            <a:ext cx="1681844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C1BA981-39E5-BA4F-B5BE-EB1704AF8304}"/>
              </a:ext>
            </a:extLst>
          </p:cNvPr>
          <p:cNvSpPr/>
          <p:nvPr/>
        </p:nvSpPr>
        <p:spPr>
          <a:xfrm>
            <a:off x="6093957" y="6144677"/>
            <a:ext cx="1681844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4CB324C-151E-2F4C-AAAB-BD3E7A5857DE}"/>
              </a:ext>
            </a:extLst>
          </p:cNvPr>
          <p:cNvSpPr/>
          <p:nvPr/>
        </p:nvSpPr>
        <p:spPr>
          <a:xfrm>
            <a:off x="6093957" y="6437525"/>
            <a:ext cx="1681844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AC6E4D8-ABFC-6644-8E63-0D9BEC53D3B6}"/>
              </a:ext>
            </a:extLst>
          </p:cNvPr>
          <p:cNvSpPr/>
          <p:nvPr/>
        </p:nvSpPr>
        <p:spPr>
          <a:xfrm>
            <a:off x="6093957" y="5557775"/>
            <a:ext cx="1366159" cy="2000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E90B6ED-9568-B74E-B8CB-00519B6083A9}"/>
              </a:ext>
            </a:extLst>
          </p:cNvPr>
          <p:cNvSpPr/>
          <p:nvPr/>
        </p:nvSpPr>
        <p:spPr>
          <a:xfrm>
            <a:off x="6093957" y="5850623"/>
            <a:ext cx="838202" cy="2000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CB83086-E444-C448-AD67-4B85710E28C2}"/>
              </a:ext>
            </a:extLst>
          </p:cNvPr>
          <p:cNvSpPr/>
          <p:nvPr/>
        </p:nvSpPr>
        <p:spPr>
          <a:xfrm>
            <a:off x="6093958" y="6143471"/>
            <a:ext cx="1271832" cy="2000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DA0F66A-0802-8349-8428-40B23C24A24A}"/>
              </a:ext>
            </a:extLst>
          </p:cNvPr>
          <p:cNvSpPr/>
          <p:nvPr/>
        </p:nvSpPr>
        <p:spPr>
          <a:xfrm>
            <a:off x="6093958" y="6436319"/>
            <a:ext cx="1583873" cy="2000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A1E6D53-6224-B547-BCA8-174AAD3507BD}"/>
              </a:ext>
            </a:extLst>
          </p:cNvPr>
          <p:cNvSpPr txBox="1"/>
          <p:nvPr/>
        </p:nvSpPr>
        <p:spPr>
          <a:xfrm>
            <a:off x="8328900" y="5535898"/>
            <a:ext cx="1260281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defTabSz="914217"/>
            <a:r>
              <a:rPr lang="en-US" sz="10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Catherine Peterson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043970D-3CC2-B34D-9889-3AD3A42401E0}"/>
              </a:ext>
            </a:extLst>
          </p:cNvPr>
          <p:cNvSpPr txBox="1"/>
          <p:nvPr/>
        </p:nvSpPr>
        <p:spPr>
          <a:xfrm>
            <a:off x="8328900" y="5828746"/>
            <a:ext cx="1093569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defTabSz="914217"/>
            <a:r>
              <a:rPr lang="en-US" sz="10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Matthew Collins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B60CAD-74F7-F248-9F06-2311F1BC16DA}"/>
              </a:ext>
            </a:extLst>
          </p:cNvPr>
          <p:cNvSpPr txBox="1"/>
          <p:nvPr/>
        </p:nvSpPr>
        <p:spPr>
          <a:xfrm>
            <a:off x="8328900" y="6121594"/>
            <a:ext cx="1058303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defTabSz="914217"/>
            <a:r>
              <a:rPr lang="en-US" sz="10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Pamela Stewart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140355E-4456-1D42-A7F5-6CABEE34C8AD}"/>
              </a:ext>
            </a:extLst>
          </p:cNvPr>
          <p:cNvSpPr txBox="1"/>
          <p:nvPr/>
        </p:nvSpPr>
        <p:spPr>
          <a:xfrm>
            <a:off x="8328900" y="6414442"/>
            <a:ext cx="800219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pPr defTabSz="914217"/>
            <a:r>
              <a:rPr lang="en-US" sz="10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Sean Lewis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671BF23-C345-7443-BDB1-F7DAB87357EB}"/>
              </a:ext>
            </a:extLst>
          </p:cNvPr>
          <p:cNvSpPr/>
          <p:nvPr/>
        </p:nvSpPr>
        <p:spPr>
          <a:xfrm>
            <a:off x="9750156" y="5558981"/>
            <a:ext cx="1681844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C9FB1C8-38E0-0843-8187-3647060D587E}"/>
              </a:ext>
            </a:extLst>
          </p:cNvPr>
          <p:cNvSpPr/>
          <p:nvPr/>
        </p:nvSpPr>
        <p:spPr>
          <a:xfrm>
            <a:off x="9750156" y="5851829"/>
            <a:ext cx="1681844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B9D9780-9B3D-BC46-999E-DE4E7614A0D3}"/>
              </a:ext>
            </a:extLst>
          </p:cNvPr>
          <p:cNvSpPr/>
          <p:nvPr/>
        </p:nvSpPr>
        <p:spPr>
          <a:xfrm>
            <a:off x="9750156" y="6144677"/>
            <a:ext cx="1681844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5F9533F-08CF-2247-96F6-B2350577A33F}"/>
              </a:ext>
            </a:extLst>
          </p:cNvPr>
          <p:cNvSpPr/>
          <p:nvPr/>
        </p:nvSpPr>
        <p:spPr>
          <a:xfrm>
            <a:off x="9750156" y="6437525"/>
            <a:ext cx="1681844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78A4D26-26C7-5A4A-9D9C-77968848D7AA}"/>
              </a:ext>
            </a:extLst>
          </p:cNvPr>
          <p:cNvSpPr/>
          <p:nvPr/>
        </p:nvSpPr>
        <p:spPr>
          <a:xfrm>
            <a:off x="9750156" y="5557775"/>
            <a:ext cx="1366159" cy="2000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F9AD17C-E1F3-2645-83F8-D8E078093917}"/>
              </a:ext>
            </a:extLst>
          </p:cNvPr>
          <p:cNvSpPr/>
          <p:nvPr/>
        </p:nvSpPr>
        <p:spPr>
          <a:xfrm>
            <a:off x="9750156" y="5850623"/>
            <a:ext cx="838202" cy="2000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2B365CE-E29F-4D45-AE6D-247ED9B640E1}"/>
              </a:ext>
            </a:extLst>
          </p:cNvPr>
          <p:cNvSpPr/>
          <p:nvPr/>
        </p:nvSpPr>
        <p:spPr>
          <a:xfrm>
            <a:off x="9750157" y="6143471"/>
            <a:ext cx="1271832" cy="2000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9491050-B2F7-C340-8FD6-A340D19BFF19}"/>
              </a:ext>
            </a:extLst>
          </p:cNvPr>
          <p:cNvSpPr/>
          <p:nvPr/>
        </p:nvSpPr>
        <p:spPr>
          <a:xfrm>
            <a:off x="9750157" y="6436319"/>
            <a:ext cx="1583873" cy="2000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6146" name="Picture 2" descr="Calcular automáticamente los parámetros morfométricos de una cuenca | El  blog de franz">
            <a:extLst>
              <a:ext uri="{FF2B5EF4-FFF2-40B4-BE49-F238E27FC236}">
                <a16:creationId xmlns:a16="http://schemas.microsoft.com/office/drawing/2014/main" id="{1EB014C6-2DBE-47CD-AACD-1B2126E94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826" y="114651"/>
            <a:ext cx="2024348" cy="139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7BD2A7-737A-4B45-A7C3-FB0B5ED98862}"/>
              </a:ext>
            </a:extLst>
          </p:cNvPr>
          <p:cNvSpPr txBox="1"/>
          <p:nvPr/>
        </p:nvSpPr>
        <p:spPr>
          <a:xfrm>
            <a:off x="0" y="144410"/>
            <a:ext cx="352850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s-HN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PLANIFICACIÓN  HÍDRICA</a:t>
            </a:r>
          </a:p>
        </p:txBody>
      </p:sp>
    </p:spTree>
    <p:extLst>
      <p:ext uri="{BB962C8B-B14F-4D97-AF65-F5344CB8AC3E}">
        <p14:creationId xmlns:p14="http://schemas.microsoft.com/office/powerpoint/2010/main" val="214679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DC14A8-11F1-493F-8C9C-8ADCDFC5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31"/>
            <a:ext cx="12192000" cy="6271687"/>
          </a:xfrm>
          <a:prstGeom prst="rect">
            <a:avLst/>
          </a:prstGeom>
        </p:spPr>
      </p:pic>
      <p:sp>
        <p:nvSpPr>
          <p:cNvPr id="5" name="Rectángulo 4">
            <a:hlinkClick r:id="rId3"/>
            <a:extLst>
              <a:ext uri="{FF2B5EF4-FFF2-40B4-BE49-F238E27FC236}">
                <a16:creationId xmlns:a16="http://schemas.microsoft.com/office/drawing/2014/main" id="{385C5A26-0041-4D89-8155-99D3A9BF3DAC}"/>
              </a:ext>
            </a:extLst>
          </p:cNvPr>
          <p:cNvSpPr/>
          <p:nvPr/>
        </p:nvSpPr>
        <p:spPr>
          <a:xfrm>
            <a:off x="9658350" y="428625"/>
            <a:ext cx="2533650" cy="5511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Enlace</a:t>
            </a:r>
          </a:p>
        </p:txBody>
      </p:sp>
      <p:sp>
        <p:nvSpPr>
          <p:cNvPr id="7" name="Rectángulo 6">
            <a:hlinkClick r:id="rId4"/>
            <a:extLst>
              <a:ext uri="{FF2B5EF4-FFF2-40B4-BE49-F238E27FC236}">
                <a16:creationId xmlns:a16="http://schemas.microsoft.com/office/drawing/2014/main" id="{E45AB53A-246C-4A8D-AC31-B15A935188C0}"/>
              </a:ext>
            </a:extLst>
          </p:cNvPr>
          <p:cNvSpPr/>
          <p:nvPr/>
        </p:nvSpPr>
        <p:spPr>
          <a:xfrm>
            <a:off x="9658350" y="1136199"/>
            <a:ext cx="2533650" cy="5511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Enlace</a:t>
            </a:r>
          </a:p>
        </p:txBody>
      </p:sp>
      <p:pic>
        <p:nvPicPr>
          <p:cNvPr id="4100" name="Picture 4" descr="Image for post">
            <a:extLst>
              <a:ext uri="{FF2B5EF4-FFF2-40B4-BE49-F238E27FC236}">
                <a16:creationId xmlns:a16="http://schemas.microsoft.com/office/drawing/2014/main" id="{3AB29076-2D0C-4D3B-880C-79C83FF727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284" y="1843773"/>
            <a:ext cx="2563716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29441A-DCAD-4E07-A4D3-EC4D6A702AE2}"/>
              </a:ext>
            </a:extLst>
          </p:cNvPr>
          <p:cNvSpPr txBox="1"/>
          <p:nvPr/>
        </p:nvSpPr>
        <p:spPr>
          <a:xfrm>
            <a:off x="0" y="43032"/>
            <a:ext cx="352850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s-HN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INTELIGENCIA  HÍDRICA</a:t>
            </a:r>
          </a:p>
        </p:txBody>
      </p:sp>
    </p:spTree>
    <p:extLst>
      <p:ext uri="{BB962C8B-B14F-4D97-AF65-F5344CB8AC3E}">
        <p14:creationId xmlns:p14="http://schemas.microsoft.com/office/powerpoint/2010/main" val="2127373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3F9A43-C6BA-464E-B97F-ED514FE210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ángulo 3">
            <a:hlinkClick r:id="rId3"/>
            <a:extLst>
              <a:ext uri="{FF2B5EF4-FFF2-40B4-BE49-F238E27FC236}">
                <a16:creationId xmlns:a16="http://schemas.microsoft.com/office/drawing/2014/main" id="{DBA43FC8-31CA-40C0-BACC-60B8676BDCC7}"/>
              </a:ext>
            </a:extLst>
          </p:cNvPr>
          <p:cNvSpPr/>
          <p:nvPr/>
        </p:nvSpPr>
        <p:spPr>
          <a:xfrm>
            <a:off x="9201150" y="6305550"/>
            <a:ext cx="2533650" cy="5511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Enlace</a:t>
            </a:r>
          </a:p>
        </p:txBody>
      </p:sp>
      <p:sp>
        <p:nvSpPr>
          <p:cNvPr id="5" name="Rectángulo 4">
            <a:hlinkClick r:id="rId4"/>
            <a:extLst>
              <a:ext uri="{FF2B5EF4-FFF2-40B4-BE49-F238E27FC236}">
                <a16:creationId xmlns:a16="http://schemas.microsoft.com/office/drawing/2014/main" id="{A0658E63-153F-4D4E-A5CD-5B1010E9EA8E}"/>
              </a:ext>
            </a:extLst>
          </p:cNvPr>
          <p:cNvSpPr/>
          <p:nvPr/>
        </p:nvSpPr>
        <p:spPr>
          <a:xfrm>
            <a:off x="9201150" y="5572125"/>
            <a:ext cx="2533650" cy="5511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Enlace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70E55-C6C7-42B7-8501-16B0F4F5C2E1}"/>
              </a:ext>
            </a:extLst>
          </p:cNvPr>
          <p:cNvSpPr txBox="1"/>
          <p:nvPr/>
        </p:nvSpPr>
        <p:spPr>
          <a:xfrm>
            <a:off x="3151991" y="86062"/>
            <a:ext cx="352850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s-HN" sz="2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INTELIGENCIA  HÍDRICA</a:t>
            </a:r>
          </a:p>
        </p:txBody>
      </p:sp>
    </p:spTree>
    <p:extLst>
      <p:ext uri="{BB962C8B-B14F-4D97-AF65-F5344CB8AC3E}">
        <p14:creationId xmlns:p14="http://schemas.microsoft.com/office/powerpoint/2010/main" val="2762043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0126ECA-8FB3-4C27-94BD-8F437A88B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0" y="0"/>
            <a:ext cx="6731000" cy="673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hlinkClick r:id="rId3"/>
            <a:extLst>
              <a:ext uri="{FF2B5EF4-FFF2-40B4-BE49-F238E27FC236}">
                <a16:creationId xmlns:a16="http://schemas.microsoft.com/office/drawing/2014/main" id="{FA2C50DF-492C-4030-B6ED-A5A1CA1C93AC}"/>
              </a:ext>
            </a:extLst>
          </p:cNvPr>
          <p:cNvSpPr/>
          <p:nvPr/>
        </p:nvSpPr>
        <p:spPr>
          <a:xfrm>
            <a:off x="0" y="6306832"/>
            <a:ext cx="2533650" cy="5511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Enlace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0321D94-DBE7-41E5-A0A6-39E4C3D3F462}"/>
              </a:ext>
            </a:extLst>
          </p:cNvPr>
          <p:cNvSpPr txBox="1"/>
          <p:nvPr/>
        </p:nvSpPr>
        <p:spPr>
          <a:xfrm>
            <a:off x="407446" y="966096"/>
            <a:ext cx="494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INUNDACIONES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80134-5855-4B94-B3F1-7D67C58FF486}"/>
              </a:ext>
            </a:extLst>
          </p:cNvPr>
          <p:cNvSpPr txBox="1"/>
          <p:nvPr/>
        </p:nvSpPr>
        <p:spPr>
          <a:xfrm>
            <a:off x="172122" y="247427"/>
            <a:ext cx="352850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s-HN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INTELIGENCIA  HÍDRICA</a:t>
            </a:r>
          </a:p>
        </p:txBody>
      </p:sp>
    </p:spTree>
    <p:extLst>
      <p:ext uri="{BB962C8B-B14F-4D97-AF65-F5344CB8AC3E}">
        <p14:creationId xmlns:p14="http://schemas.microsoft.com/office/powerpoint/2010/main" val="2945005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cular automáticamente los parámetros morfométricos de una cuenca | El  blog de franz">
            <a:extLst>
              <a:ext uri="{FF2B5EF4-FFF2-40B4-BE49-F238E27FC236}">
                <a16:creationId xmlns:a16="http://schemas.microsoft.com/office/drawing/2014/main" id="{0F5FCDF0-4253-4DEF-ABCF-F7FF4F61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79" y="114651"/>
            <a:ext cx="9556295" cy="659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53671-9C9F-4658-A2B6-5341DADD973F}"/>
              </a:ext>
            </a:extLst>
          </p:cNvPr>
          <p:cNvSpPr txBox="1"/>
          <p:nvPr/>
        </p:nvSpPr>
        <p:spPr>
          <a:xfrm>
            <a:off x="344246" y="1015780"/>
            <a:ext cx="2538805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s-HN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ANÁLISIS HÍDRICO</a:t>
            </a:r>
          </a:p>
        </p:txBody>
      </p:sp>
    </p:spTree>
    <p:extLst>
      <p:ext uri="{BB962C8B-B14F-4D97-AF65-F5344CB8AC3E}">
        <p14:creationId xmlns:p14="http://schemas.microsoft.com/office/powerpoint/2010/main" val="377154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DDE41B8-5679-414F-8AC7-963323A54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1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hlinkClick r:id="rId3"/>
            <a:extLst>
              <a:ext uri="{FF2B5EF4-FFF2-40B4-BE49-F238E27FC236}">
                <a16:creationId xmlns:a16="http://schemas.microsoft.com/office/drawing/2014/main" id="{920401F0-8BDC-4B96-981C-5A5537905048}"/>
              </a:ext>
            </a:extLst>
          </p:cNvPr>
          <p:cNvSpPr/>
          <p:nvPr/>
        </p:nvSpPr>
        <p:spPr>
          <a:xfrm>
            <a:off x="9201150" y="6305550"/>
            <a:ext cx="2533650" cy="5511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26A6BB-ED09-451B-9BE1-B5F116CC5BBF}"/>
              </a:ext>
            </a:extLst>
          </p:cNvPr>
          <p:cNvSpPr txBox="1"/>
          <p:nvPr/>
        </p:nvSpPr>
        <p:spPr>
          <a:xfrm>
            <a:off x="4292301" y="1392298"/>
            <a:ext cx="2538805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s-HN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ANÁLISIS HÍDRICO</a:t>
            </a:r>
          </a:p>
        </p:txBody>
      </p:sp>
    </p:spTree>
    <p:extLst>
      <p:ext uri="{BB962C8B-B14F-4D97-AF65-F5344CB8AC3E}">
        <p14:creationId xmlns:p14="http://schemas.microsoft.com/office/powerpoint/2010/main" val="2600976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ADBAEDF-6795-428E-B0EB-8DCBE9A8C0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952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hlinkClick r:id="rId3"/>
            <a:extLst>
              <a:ext uri="{FF2B5EF4-FFF2-40B4-BE49-F238E27FC236}">
                <a16:creationId xmlns:a16="http://schemas.microsoft.com/office/drawing/2014/main" id="{DFE18C1C-86B1-4397-B91A-2C6C38D7EF04}"/>
              </a:ext>
            </a:extLst>
          </p:cNvPr>
          <p:cNvSpPr/>
          <p:nvPr/>
        </p:nvSpPr>
        <p:spPr>
          <a:xfrm>
            <a:off x="0" y="6306832"/>
            <a:ext cx="2533650" cy="5511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Enlace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38E64-15DA-417F-95B6-DEF6EB4EA5D2}"/>
              </a:ext>
            </a:extLst>
          </p:cNvPr>
          <p:cNvSpPr txBox="1"/>
          <p:nvPr/>
        </p:nvSpPr>
        <p:spPr>
          <a:xfrm>
            <a:off x="3657600" y="150609"/>
            <a:ext cx="352850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s-HN" sz="2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OTROS ANÁLISIS</a:t>
            </a:r>
          </a:p>
        </p:txBody>
      </p:sp>
    </p:spTree>
    <p:extLst>
      <p:ext uri="{BB962C8B-B14F-4D97-AF65-F5344CB8AC3E}">
        <p14:creationId xmlns:p14="http://schemas.microsoft.com/office/powerpoint/2010/main" val="1328596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BD486EF-7645-4D21-9465-75B68037A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73547" cy="6858000"/>
          </a:xfrm>
          <a:prstGeom prst="rect">
            <a:avLst/>
          </a:prstGeom>
        </p:spPr>
      </p:pic>
      <p:sp>
        <p:nvSpPr>
          <p:cNvPr id="5" name="Rectángulo 4">
            <a:hlinkClick r:id="rId3"/>
            <a:extLst>
              <a:ext uri="{FF2B5EF4-FFF2-40B4-BE49-F238E27FC236}">
                <a16:creationId xmlns:a16="http://schemas.microsoft.com/office/drawing/2014/main" id="{72B5CE2E-236D-4E0B-9441-154CDA6958BF}"/>
              </a:ext>
            </a:extLst>
          </p:cNvPr>
          <p:cNvSpPr/>
          <p:nvPr/>
        </p:nvSpPr>
        <p:spPr>
          <a:xfrm>
            <a:off x="9658350" y="428625"/>
            <a:ext cx="2533650" cy="5511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Enlace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3463A9-F34D-4100-8A14-0DC59C16E73F}"/>
              </a:ext>
            </a:extLst>
          </p:cNvPr>
          <p:cNvSpPr txBox="1"/>
          <p:nvPr/>
        </p:nvSpPr>
        <p:spPr>
          <a:xfrm>
            <a:off x="5970495" y="424110"/>
            <a:ext cx="301214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s-HN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BIBLIOTECA HÍDRICA</a:t>
            </a:r>
          </a:p>
        </p:txBody>
      </p:sp>
    </p:spTree>
    <p:extLst>
      <p:ext uri="{BB962C8B-B14F-4D97-AF65-F5344CB8AC3E}">
        <p14:creationId xmlns:p14="http://schemas.microsoft.com/office/powerpoint/2010/main" val="3401921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4" y="309297"/>
            <a:ext cx="6139571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Señalar qué nombre previo ya tiene el producto o si te gustaría recomendar otro.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427840" y="296910"/>
            <a:ext cx="893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0613"/>
              </a:buClr>
              <a:buSzPct val="25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hevin Pro Light" pitchFamily="34" charset="0"/>
                <a:ea typeface="+mn-ea"/>
                <a:cs typeface="+mn-cs"/>
              </a:rPr>
              <a:t>10-11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Chevin Pro Light" pitchFamily="34" charset="0"/>
              <a:ea typeface="+mn-ea"/>
              <a:cs typeface="+mn-cs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12190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20613"/>
              </a:buClr>
              <a:buSzPct val="250000"/>
              <a:buFont typeface="Arial" pitchFamily="34" charset="0"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En estos recuadros negros puedes agregar algún texto que te parezca relevante de lo expuesto en este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slide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… si no lo hay, no te preocupes, sólo déjalo así.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10. FUENTES DE INFORMACIÓN</a:t>
            </a: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/>
          <p:nvPr/>
        </p:nvCxnSpPr>
        <p:spPr>
          <a:xfrm>
            <a:off x="6096001" y="1864955"/>
            <a:ext cx="0" cy="273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7" y="1806877"/>
            <a:ext cx="449849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De qué instituciones, entidades, bases de datos vendrían los datos?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6214824" y="1501611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11. VARIABLES PRINCIPALES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4" name="TextBox 139">
            <a:extLst>
              <a:ext uri="{FF2B5EF4-FFF2-40B4-BE49-F238E27FC236}">
                <a16:creationId xmlns:a16="http://schemas.microsoft.com/office/drawing/2014/main" id="{AE0EDE74-994E-46B4-A862-1E0024AA9F56}"/>
              </a:ext>
            </a:extLst>
          </p:cNvPr>
          <p:cNvSpPr txBox="1"/>
          <p:nvPr/>
        </p:nvSpPr>
        <p:spPr>
          <a:xfrm>
            <a:off x="6214823" y="1794597"/>
            <a:ext cx="53599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Qué variables deberían estar “Sí o Sí” en el producto?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Chevin Pro DemiBold"/>
              <a:ea typeface="+mn-ea"/>
              <a:cs typeface="+mn-cs"/>
            </a:endParaRPr>
          </a:p>
        </p:txBody>
      </p:sp>
      <p:graphicFrame>
        <p:nvGraphicFramePr>
          <p:cNvPr id="5" name="Tabla 2">
            <a:extLst>
              <a:ext uri="{FF2B5EF4-FFF2-40B4-BE49-F238E27FC236}">
                <a16:creationId xmlns:a16="http://schemas.microsoft.com/office/drawing/2014/main" id="{24F52361-1E62-4AF9-92C6-B742A4BBFAF1}"/>
              </a:ext>
            </a:extLst>
          </p:cNvPr>
          <p:cNvGraphicFramePr>
            <a:graphicFrameLocks noGrp="1"/>
          </p:cNvGraphicFramePr>
          <p:nvPr/>
        </p:nvGraphicFramePr>
        <p:xfrm>
          <a:off x="1558515" y="2191983"/>
          <a:ext cx="4313341" cy="1958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964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3036377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r>
                        <a:rPr lang="es-ES" sz="1100" dirty="0"/>
                        <a:t>FUENTE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DESCRIPCIÓN (breve)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SSSS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DDD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</a:tbl>
          </a:graphicData>
        </a:graphic>
      </p:graphicFrame>
      <p:graphicFrame>
        <p:nvGraphicFramePr>
          <p:cNvPr id="6" name="Tabla 2">
            <a:extLst>
              <a:ext uri="{FF2B5EF4-FFF2-40B4-BE49-F238E27FC236}">
                <a16:creationId xmlns:a16="http://schemas.microsoft.com/office/drawing/2014/main" id="{31B2BE59-9F98-485F-9112-E0A4D0C958AA}"/>
              </a:ext>
            </a:extLst>
          </p:cNvPr>
          <p:cNvGraphicFramePr>
            <a:graphicFrameLocks noGrp="1"/>
          </p:cNvGraphicFramePr>
          <p:nvPr/>
        </p:nvGraphicFramePr>
        <p:xfrm>
          <a:off x="6320131" y="2167189"/>
          <a:ext cx="4963062" cy="4242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739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3716323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r>
                        <a:rPr lang="es-ES" sz="1100" dirty="0"/>
                        <a:t>VARIABLE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DESCRIPCIÓN (breve también)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ddddd</a:t>
                      </a:r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fffff</a:t>
                      </a:r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3277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305285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55971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47373"/>
                  </a:ext>
                </a:extLst>
              </a:tr>
            </a:tbl>
          </a:graphicData>
        </a:graphic>
      </p:graphicFrame>
      <p:sp>
        <p:nvSpPr>
          <p:cNvPr id="2" name="TextBox 24">
            <a:extLst>
              <a:ext uri="{FF2B5EF4-FFF2-40B4-BE49-F238E27FC236}">
                <a16:creationId xmlns:a16="http://schemas.microsoft.com/office/drawing/2014/main" id="{4F902A66-6E09-4554-9F4B-2035C0F96E88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DemiBold" pitchFamily="34" charset="0"/>
                <a:ea typeface="+mn-ea"/>
                <a:cs typeface="Calibri"/>
              </a:rPr>
              <a:t>DATA-HIDRO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472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5" y="309297"/>
            <a:ext cx="6080848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Señalar qué nombre previo ya tiene el producto o si te gustaría recomendar otro.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0613"/>
              </a:buClr>
              <a:buSzPct val="25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hevin Pro Light" pitchFamily="34" charset="0"/>
                <a:ea typeface="+mn-ea"/>
                <a:cs typeface="+mn-cs"/>
              </a:rPr>
              <a:t>12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Chevin Pro Light" pitchFamily="34" charset="0"/>
              <a:ea typeface="+mn-ea"/>
              <a:cs typeface="+mn-cs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12190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20613"/>
              </a:buClr>
              <a:buSzPct val="250000"/>
              <a:buFont typeface="Arial" pitchFamily="34" charset="0"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En estos recuadros negros puedes agregar algún texto que te parezca relevante de lo expuesto en este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slide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… si no lo hay, no te preocupes, sólo déjalo así.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12. INTERACCIÓN DE VARIABLES</a:t>
            </a:r>
          </a:p>
        </p:txBody>
      </p: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7" y="1806877"/>
            <a:ext cx="4271832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Teniendo como base las variables definidas en el paso anterior, con qué otras variables generales se podrían cruzar para enriquecer el análisis o interpretación posterior?????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graphicFrame>
        <p:nvGraphicFramePr>
          <p:cNvPr id="5" name="Tabla 2">
            <a:extLst>
              <a:ext uri="{FF2B5EF4-FFF2-40B4-BE49-F238E27FC236}">
                <a16:creationId xmlns:a16="http://schemas.microsoft.com/office/drawing/2014/main" id="{AD0CF36C-53F0-4D9A-B635-855D241609D5}"/>
              </a:ext>
            </a:extLst>
          </p:cNvPr>
          <p:cNvGraphicFramePr>
            <a:graphicFrameLocks noGrp="1"/>
          </p:cNvGraphicFramePr>
          <p:nvPr/>
        </p:nvGraphicFramePr>
        <p:xfrm>
          <a:off x="5990712" y="1864993"/>
          <a:ext cx="5307010" cy="4242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3535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2533475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VARIABLE DEL PRODUCTO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chemeClr val="tx1"/>
                          </a:solidFill>
                        </a:rPr>
                        <a:t>OTRAS VARIABLES GENERALES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ddddd</a:t>
                      </a:r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Población?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Edad?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Densidad Poblacional?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Pobreza?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Crecimiento Económico?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3277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305285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55971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47373"/>
                  </a:ext>
                </a:extLst>
              </a:tr>
            </a:tbl>
          </a:graphicData>
        </a:graphic>
      </p:graphicFrame>
      <p:sp>
        <p:nvSpPr>
          <p:cNvPr id="2" name="TextBox 24">
            <a:extLst>
              <a:ext uri="{FF2B5EF4-FFF2-40B4-BE49-F238E27FC236}">
                <a16:creationId xmlns:a16="http://schemas.microsoft.com/office/drawing/2014/main" id="{91F87F0C-E80D-40D4-A262-7299C9049C52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DemiBold" pitchFamily="34" charset="0"/>
                <a:ea typeface="+mn-ea"/>
                <a:cs typeface="Calibri"/>
              </a:rPr>
              <a:t>DATA-HIDRO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814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1321243" y="309297"/>
            <a:ext cx="9471550" cy="5108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                                              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Señalar si ya tiene un nombre previo el producto o si te gustaría recomendar otro. 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DemiBold" pitchFamily="34" charset="0"/>
                <a:ea typeface="+mn-ea"/>
                <a:cs typeface="Calibri"/>
              </a:rPr>
              <a:t>DATA-HIDRO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ea typeface="+mn-ea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0613"/>
              </a:buClr>
              <a:buSzPct val="25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hevin Pro Light" pitchFamily="34" charset="0"/>
                <a:ea typeface="+mn-ea"/>
                <a:cs typeface="+mn-cs"/>
              </a:rPr>
              <a:t>1-2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Chevin Pro Light" pitchFamily="34" charset="0"/>
              <a:ea typeface="+mn-ea"/>
              <a:cs typeface="+mn-cs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66331"/>
            <a:ext cx="7590945" cy="48990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12190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20613"/>
              </a:buClr>
              <a:buSzPct val="250000"/>
              <a:buFont typeface="Arial" pitchFamily="34" charset="0"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En estos recuadros negros puedes agregar algún texto que te parezca relevante de lo expuesto en este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slide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… si no lo hay, no te preocupes, sólo déjalo así. A la derecha registra el/los encargados/as de  los análisis de este producto.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CONTEXTO</a:t>
            </a: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>
            <a:cxnSpLocks/>
          </p:cNvCxnSpPr>
          <p:nvPr/>
        </p:nvCxnSpPr>
        <p:spPr>
          <a:xfrm>
            <a:off x="6096001" y="1864955"/>
            <a:ext cx="0" cy="36298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49725" y="1938762"/>
            <a:ext cx="44984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Los recursos hídricos condicionan diversas actividades, desde el aseguramiento del agua para consumo humano, para la producción y para la industria. También se relacionan con la gestión de riesgos como inundaciones y sequías. 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87AAC0D-F7E1-4617-A963-3BEA5411BEDB}"/>
              </a:ext>
            </a:extLst>
          </p:cNvPr>
          <p:cNvSpPr/>
          <p:nvPr/>
        </p:nvSpPr>
        <p:spPr>
          <a:xfrm>
            <a:off x="6392414" y="1501612"/>
            <a:ext cx="4338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CARACTERÍSTICAS PRINCIPALES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D543DD4-77C5-4C23-B492-349AEF0C9F98}"/>
              </a:ext>
            </a:extLst>
          </p:cNvPr>
          <p:cNvSpPr txBox="1"/>
          <p:nvPr/>
        </p:nvSpPr>
        <p:spPr>
          <a:xfrm>
            <a:off x="9739581" y="902129"/>
            <a:ext cx="2435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9DD9">
                    <a:lumMod val="60000"/>
                    <a:lumOff val="40000"/>
                  </a:srgbClr>
                </a:solidFill>
                <a:effectLst/>
                <a:uLnTx/>
                <a:uFillTx/>
                <a:latin typeface="Chevin Pro Light"/>
                <a:ea typeface="+mn-ea"/>
                <a:cs typeface="+mn-cs"/>
              </a:rPr>
              <a:t>Efraín Duarte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9DD9">
                    <a:lumMod val="60000"/>
                    <a:lumOff val="40000"/>
                  </a:srgbClr>
                </a:solidFill>
                <a:effectLst/>
                <a:uLnTx/>
                <a:uFillTx/>
                <a:latin typeface="Chevin Pro Light"/>
                <a:ea typeface="+mn-ea"/>
                <a:cs typeface="+mn-cs"/>
              </a:rPr>
              <a:t>Abner Jiménez</a:t>
            </a:r>
          </a:p>
        </p:txBody>
      </p:sp>
      <p:sp>
        <p:nvSpPr>
          <p:cNvPr id="3" name="TextBox 139">
            <a:extLst>
              <a:ext uri="{FF2B5EF4-FFF2-40B4-BE49-F238E27FC236}">
                <a16:creationId xmlns:a16="http://schemas.microsoft.com/office/drawing/2014/main" id="{1C17DF81-E8D0-4668-9E4A-07D6C590F122}"/>
              </a:ext>
            </a:extLst>
          </p:cNvPr>
          <p:cNvSpPr txBox="1"/>
          <p:nvPr/>
        </p:nvSpPr>
        <p:spPr>
          <a:xfrm>
            <a:off x="6362048" y="1985655"/>
            <a:ext cx="4498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DATA-HIDRO es una herramienta de gestión y de apoyo a la toma de decisiones </a:t>
            </a:r>
            <a:r>
              <a:rPr lang="es-ES" dirty="0">
                <a:solidFill>
                  <a:srgbClr val="575756"/>
                </a:solidFill>
                <a:latin typeface="Chevin Pro DemiBold"/>
              </a:rPr>
              <a:t>en </a:t>
            </a: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aspectos relacionados al agua y su gestión inteligente basada en datos. Incluye herramientas de apoyo a la planificación, de apoyo a la decisión y herramientas analíticas que se complemente con un centro de documentación.</a:t>
            </a:r>
          </a:p>
        </p:txBody>
      </p:sp>
    </p:spTree>
    <p:extLst>
      <p:ext uri="{BB962C8B-B14F-4D97-AF65-F5344CB8AC3E}">
        <p14:creationId xmlns:p14="http://schemas.microsoft.com/office/powerpoint/2010/main" val="261129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1321243" y="309297"/>
            <a:ext cx="8326073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Señalar qué nombre previo ya tiene el producto o si te gustaría recomendar otro.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276838" y="270040"/>
            <a:ext cx="10444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0613"/>
              </a:buClr>
              <a:buSzPct val="25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hevin Pro Light" pitchFamily="34" charset="0"/>
                <a:ea typeface="+mn-ea"/>
                <a:cs typeface="+mn-cs"/>
              </a:rPr>
              <a:t>13-14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Chevin Pro Light" pitchFamily="34" charset="0"/>
              <a:ea typeface="+mn-ea"/>
              <a:cs typeface="+mn-cs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12190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20613"/>
              </a:buClr>
              <a:buSzPct val="250000"/>
              <a:buFont typeface="Arial" pitchFamily="34" charset="0"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En estos recuadros negros puedes agregar algún texto que te parezca relevante de lo expuesto en este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slide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… si no lo hay, no te preocupes, sólo déjalo así.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13. DATOS</a:t>
            </a:r>
          </a:p>
        </p:txBody>
      </p: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7" y="1806877"/>
            <a:ext cx="4498492" cy="903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Los datos vinculados a las variables de interés estarán definidos por algunos atributos que son específicos para cada conjunto de datos.</a:t>
            </a:r>
          </a:p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En la siguiente tabla se puede sistematizar esta información y la del siguiente punto.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6214824" y="1501611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14. ACTUALIZACIÓN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4" name="TextBox 139">
            <a:extLst>
              <a:ext uri="{FF2B5EF4-FFF2-40B4-BE49-F238E27FC236}">
                <a16:creationId xmlns:a16="http://schemas.microsoft.com/office/drawing/2014/main" id="{AE0EDE74-994E-46B4-A862-1E0024AA9F56}"/>
              </a:ext>
            </a:extLst>
          </p:cNvPr>
          <p:cNvSpPr txBox="1"/>
          <p:nvPr/>
        </p:nvSpPr>
        <p:spPr>
          <a:xfrm>
            <a:off x="6214824" y="1794597"/>
            <a:ext cx="4731066" cy="106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Necesitamos tener una noción respecto de la periodicidad de actualización que requerirían los datos. Podría ser continua, diaria, semanal, mensual, etc.</a:t>
            </a:r>
          </a:p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Además, si es posible identificar el o los métodos de actualización que se visualicen para los datos, sería de gran ayuda para evaluar el esfuerzo que eso requeriría.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Chevin Pro DemiBold"/>
              <a:ea typeface="+mn-ea"/>
              <a:cs typeface="+mn-cs"/>
            </a:endParaRPr>
          </a:p>
        </p:txBody>
      </p:sp>
      <p:graphicFrame>
        <p:nvGraphicFramePr>
          <p:cNvPr id="5" name="Tabla 2">
            <a:extLst>
              <a:ext uri="{FF2B5EF4-FFF2-40B4-BE49-F238E27FC236}">
                <a16:creationId xmlns:a16="http://schemas.microsoft.com/office/drawing/2014/main" id="{3298B43D-017E-4660-84DE-25D6CE37B1C5}"/>
              </a:ext>
            </a:extLst>
          </p:cNvPr>
          <p:cNvGraphicFramePr>
            <a:graphicFrameLocks noGrp="1"/>
          </p:cNvGraphicFramePr>
          <p:nvPr/>
        </p:nvGraphicFramePr>
        <p:xfrm>
          <a:off x="1483756" y="3082295"/>
          <a:ext cx="9462133" cy="3348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387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1208015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  <a:gridCol w="3699545">
                  <a:extLst>
                    <a:ext uri="{9D8B030D-6E8A-4147-A177-3AD203B41FA5}">
                      <a16:colId xmlns:a16="http://schemas.microsoft.com/office/drawing/2014/main" val="4209277347"/>
                    </a:ext>
                  </a:extLst>
                </a:gridCol>
                <a:gridCol w="1644983">
                  <a:extLst>
                    <a:ext uri="{9D8B030D-6E8A-4147-A177-3AD203B41FA5}">
                      <a16:colId xmlns:a16="http://schemas.microsoft.com/office/drawing/2014/main" val="2334272508"/>
                    </a:ext>
                  </a:extLst>
                </a:gridCol>
                <a:gridCol w="1759203">
                  <a:extLst>
                    <a:ext uri="{9D8B030D-6E8A-4147-A177-3AD203B41FA5}">
                      <a16:colId xmlns:a16="http://schemas.microsoft.com/office/drawing/2014/main" val="2411361094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r>
                        <a:rPr lang="es-ES" sz="1100" dirty="0"/>
                        <a:t>TIPO DE DATOS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REPRESENTAN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Descripción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Periodos Actualización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Método Actualización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EVOLUCIÓN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Series históricas?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SITUACIÓN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Estado Actual?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SITUACIÓN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Estado Pasado?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PROYECCIÓN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 puede extender a futuro?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UBICACIÓN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Podemos localizar geográficamente?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ESCALA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Global-Nacional-Subnacional-Regional- Municipal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9333277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</a:tbl>
          </a:graphicData>
        </a:graphic>
      </p:graphicFrame>
      <p:sp>
        <p:nvSpPr>
          <p:cNvPr id="2" name="TextBox 24">
            <a:extLst>
              <a:ext uri="{FF2B5EF4-FFF2-40B4-BE49-F238E27FC236}">
                <a16:creationId xmlns:a16="http://schemas.microsoft.com/office/drawing/2014/main" id="{41427576-7113-4591-A0CB-15E3A592BF45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DemiBold" pitchFamily="34" charset="0"/>
                <a:ea typeface="+mn-ea"/>
                <a:cs typeface="Calibri"/>
              </a:rPr>
              <a:t>DATA-HIDRO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9415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5" y="309297"/>
            <a:ext cx="6176710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r>
              <a:rPr kumimoji="0" lang="es-C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Señalar si ya tiene un nombre previo el producto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o si te gustaría recomendar otro.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0613"/>
              </a:buClr>
              <a:buSzPct val="25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hevin Pro Light" pitchFamily="34" charset="0"/>
                <a:ea typeface="+mn-ea"/>
                <a:cs typeface="+mn-cs"/>
              </a:rPr>
              <a:t>3-4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Chevin Pro Light" pitchFamily="34" charset="0"/>
              <a:ea typeface="+mn-ea"/>
              <a:cs typeface="+mn-cs"/>
            </a:endParaRPr>
          </a:p>
        </p:txBody>
      </p:sp>
      <p:sp>
        <p:nvSpPr>
          <p:cNvPr id="82" name="Oval 133">
            <a:extLst>
              <a:ext uri="{FF2B5EF4-FFF2-40B4-BE49-F238E27FC236}">
                <a16:creationId xmlns:a16="http://schemas.microsoft.com/office/drawing/2014/main" id="{DD74A113-C846-46BE-BE44-3674A305326D}"/>
              </a:ext>
            </a:extLst>
          </p:cNvPr>
          <p:cNvSpPr/>
          <p:nvPr/>
        </p:nvSpPr>
        <p:spPr>
          <a:xfrm>
            <a:off x="7169828" y="3499624"/>
            <a:ext cx="180000" cy="180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66331"/>
            <a:ext cx="7590945" cy="48990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12190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20613"/>
              </a:buClr>
              <a:buSzPct val="250000"/>
              <a:buFont typeface="Arial" pitchFamily="34" charset="0"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En estos recuadros negros puedes agregar algún texto que te parezca relevante de lo expuesto en este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slide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… si no lo hay, no te preocupes, sólo déjalo así.</a:t>
            </a: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/>
          <p:nvPr/>
        </p:nvCxnSpPr>
        <p:spPr>
          <a:xfrm>
            <a:off x="6096001" y="1974012"/>
            <a:ext cx="0" cy="208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Текст 11">
            <a:extLst>
              <a:ext uri="{FF2B5EF4-FFF2-40B4-BE49-F238E27FC236}">
                <a16:creationId xmlns:a16="http://schemas.microsoft.com/office/drawing/2014/main" id="{90631CD3-427F-4E13-B56C-8CC869D79AE1}"/>
              </a:ext>
            </a:extLst>
          </p:cNvPr>
          <p:cNvSpPr txBox="1">
            <a:spLocks/>
          </p:cNvSpPr>
          <p:nvPr/>
        </p:nvSpPr>
        <p:spPr>
          <a:xfrm>
            <a:off x="1438019" y="1946203"/>
            <a:ext cx="4553501" cy="2388405"/>
          </a:xfrm>
          <a:prstGeom prst="rect">
            <a:avLst/>
          </a:prstGeom>
        </p:spPr>
        <p:txBody>
          <a:bodyPr/>
          <a:lstStyle>
            <a:lvl1pPr marL="457132" indent="-457132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990451" indent="-380943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1523771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2133280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2742788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3352297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805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14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823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hevin Pro Light"/>
                <a:ea typeface="+mn-ea"/>
              </a:rPr>
              <a:t>Indicar al menos 5 potenciales clientes para este tipo de producto. Solo mencionar. </a:t>
            </a: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hevin Pro Light"/>
                <a:ea typeface="+mn-ea"/>
              </a:rPr>
              <a:t>Municipios</a:t>
            </a: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" sz="1800" dirty="0" err="1">
                <a:solidFill>
                  <a:srgbClr val="595959"/>
                </a:solidFill>
              </a:rPr>
              <a:t>ONGs</a:t>
            </a:r>
            <a:r>
              <a:rPr lang="es-ES" sz="1800" dirty="0">
                <a:solidFill>
                  <a:srgbClr val="595959"/>
                </a:solidFill>
              </a:rPr>
              <a:t> </a:t>
            </a: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" sz="1800" dirty="0">
                <a:solidFill>
                  <a:srgbClr val="595959"/>
                </a:solidFill>
              </a:rPr>
              <a:t>Gestores de Proyectos</a:t>
            </a: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hevin Pro Light"/>
                <a:ea typeface="+mn-ea"/>
              </a:rPr>
              <a:t>Consultores</a:t>
            </a: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hevin Pro Light"/>
              <a:ea typeface="+mn-ea"/>
            </a:endParaRP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hevin Pro Light"/>
              <a:ea typeface="+mn-ea"/>
            </a:endParaRP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hevin Pro Light"/>
              <a:ea typeface="+mn-ea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1464397" y="1530913"/>
            <a:ext cx="4025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PÚBLICO OBJETIVO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2A0AEB4-83C1-4698-B9F8-FE10E0D42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66" y="3764720"/>
            <a:ext cx="360000" cy="360000"/>
          </a:xfrm>
          <a:prstGeom prst="rect">
            <a:avLst/>
          </a:prstGeom>
        </p:spPr>
      </p:pic>
      <p:pic>
        <p:nvPicPr>
          <p:cNvPr id="12" name="Imagen 11" descr="Imagen que contiene computadora, teclado, botella&#10;&#10;Descripción generada automáticamente">
            <a:extLst>
              <a:ext uri="{FF2B5EF4-FFF2-40B4-BE49-F238E27FC236}">
                <a16:creationId xmlns:a16="http://schemas.microsoft.com/office/drawing/2014/main" id="{EA8335D2-03BF-42F7-BA2C-7DB574F04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46" y="3764720"/>
            <a:ext cx="360000" cy="360000"/>
          </a:xfrm>
          <a:prstGeom prst="rect">
            <a:avLst/>
          </a:prstGeom>
        </p:spPr>
      </p:pic>
      <p:pic>
        <p:nvPicPr>
          <p:cNvPr id="14" name="Imagen 13" descr="Imagen que contiene computer, computadora, pantalla, monitor&#10;&#10;Descripción generada automáticamente">
            <a:extLst>
              <a:ext uri="{FF2B5EF4-FFF2-40B4-BE49-F238E27FC236}">
                <a16:creationId xmlns:a16="http://schemas.microsoft.com/office/drawing/2014/main" id="{D5F137B0-8703-42EA-A757-02136A80E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26" y="3764720"/>
            <a:ext cx="360000" cy="360000"/>
          </a:xfrm>
          <a:prstGeom prst="rect">
            <a:avLst/>
          </a:prstGeom>
        </p:spPr>
      </p:pic>
      <p:pic>
        <p:nvPicPr>
          <p:cNvPr id="16" name="Imagen 15" descr="Imagen que contiene monitor, computadora, pantalla, tabla&#10;&#10;Descripción generada automáticamente">
            <a:extLst>
              <a:ext uri="{FF2B5EF4-FFF2-40B4-BE49-F238E27FC236}">
                <a16:creationId xmlns:a16="http://schemas.microsoft.com/office/drawing/2014/main" id="{57D21773-D9E3-451C-A5D3-64B8BC9F8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06" y="3764720"/>
            <a:ext cx="360000" cy="360000"/>
          </a:xfrm>
          <a:prstGeom prst="rect">
            <a:avLst/>
          </a:prstGeom>
        </p:spPr>
      </p:pic>
      <p:pic>
        <p:nvPicPr>
          <p:cNvPr id="18" name="Imagen 17" descr="Imagen que contiene computer, tabla, monitor, pantalla&#10;&#10;Descripción generada automáticamente">
            <a:extLst>
              <a:ext uri="{FF2B5EF4-FFF2-40B4-BE49-F238E27FC236}">
                <a16:creationId xmlns:a16="http://schemas.microsoft.com/office/drawing/2014/main" id="{B68953DE-22B2-44E5-8D39-07E40B0E2D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586" y="3764720"/>
            <a:ext cx="360000" cy="360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428D72C-DD5A-421A-B15D-3F43D0EB6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766" y="3764720"/>
            <a:ext cx="360000" cy="360000"/>
          </a:xfrm>
          <a:prstGeom prst="rect">
            <a:avLst/>
          </a:prstGeom>
        </p:spPr>
      </p:pic>
      <p:pic>
        <p:nvPicPr>
          <p:cNvPr id="23" name="Imagen 22" descr="Imagen que contiene tren, cuarto&#10;&#10;Descripción generada automáticamente">
            <a:extLst>
              <a:ext uri="{FF2B5EF4-FFF2-40B4-BE49-F238E27FC236}">
                <a16:creationId xmlns:a16="http://schemas.microsoft.com/office/drawing/2014/main" id="{DBABD78E-E06C-4EC3-830D-D775B96A85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47" y="3764720"/>
            <a:ext cx="360000" cy="360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B9C22E0B-5065-47C4-B96F-2092FFC488E7}"/>
              </a:ext>
            </a:extLst>
          </p:cNvPr>
          <p:cNvSpPr/>
          <p:nvPr/>
        </p:nvSpPr>
        <p:spPr>
          <a:xfrm>
            <a:off x="6311324" y="1546112"/>
            <a:ext cx="4338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 PAÍSES PRIORITARIOS</a:t>
            </a:r>
          </a:p>
        </p:txBody>
      </p:sp>
      <p:sp>
        <p:nvSpPr>
          <p:cNvPr id="25" name="Oval 133">
            <a:extLst>
              <a:ext uri="{FF2B5EF4-FFF2-40B4-BE49-F238E27FC236}">
                <a16:creationId xmlns:a16="http://schemas.microsoft.com/office/drawing/2014/main" id="{7E177D52-4FE0-469F-881C-A226BD83C922}"/>
              </a:ext>
            </a:extLst>
          </p:cNvPr>
          <p:cNvSpPr/>
          <p:nvPr/>
        </p:nvSpPr>
        <p:spPr>
          <a:xfrm>
            <a:off x="6595456" y="3499624"/>
            <a:ext cx="180000" cy="180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133">
            <a:extLst>
              <a:ext uri="{FF2B5EF4-FFF2-40B4-BE49-F238E27FC236}">
                <a16:creationId xmlns:a16="http://schemas.microsoft.com/office/drawing/2014/main" id="{6781009F-C851-4CBA-AFE9-C74E5E27B781}"/>
              </a:ext>
            </a:extLst>
          </p:cNvPr>
          <p:cNvSpPr/>
          <p:nvPr/>
        </p:nvSpPr>
        <p:spPr>
          <a:xfrm>
            <a:off x="7744200" y="3499624"/>
            <a:ext cx="180000" cy="180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val 133">
            <a:extLst>
              <a:ext uri="{FF2B5EF4-FFF2-40B4-BE49-F238E27FC236}">
                <a16:creationId xmlns:a16="http://schemas.microsoft.com/office/drawing/2014/main" id="{CC5B80C1-9C65-4988-B12D-3F232A1F2585}"/>
              </a:ext>
            </a:extLst>
          </p:cNvPr>
          <p:cNvSpPr/>
          <p:nvPr/>
        </p:nvSpPr>
        <p:spPr>
          <a:xfrm>
            <a:off x="8892944" y="3499624"/>
            <a:ext cx="180000" cy="180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133">
            <a:extLst>
              <a:ext uri="{FF2B5EF4-FFF2-40B4-BE49-F238E27FC236}">
                <a16:creationId xmlns:a16="http://schemas.microsoft.com/office/drawing/2014/main" id="{88C51D06-58F6-413B-9CAE-2A48B109599E}"/>
              </a:ext>
            </a:extLst>
          </p:cNvPr>
          <p:cNvSpPr/>
          <p:nvPr/>
        </p:nvSpPr>
        <p:spPr>
          <a:xfrm>
            <a:off x="8318572" y="3499624"/>
            <a:ext cx="180000" cy="180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133">
            <a:extLst>
              <a:ext uri="{FF2B5EF4-FFF2-40B4-BE49-F238E27FC236}">
                <a16:creationId xmlns:a16="http://schemas.microsoft.com/office/drawing/2014/main" id="{062446E0-74D2-43EB-A230-BE184017FC60}"/>
              </a:ext>
            </a:extLst>
          </p:cNvPr>
          <p:cNvSpPr/>
          <p:nvPr/>
        </p:nvSpPr>
        <p:spPr>
          <a:xfrm>
            <a:off x="9467316" y="3499624"/>
            <a:ext cx="180000" cy="180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133">
            <a:extLst>
              <a:ext uri="{FF2B5EF4-FFF2-40B4-BE49-F238E27FC236}">
                <a16:creationId xmlns:a16="http://schemas.microsoft.com/office/drawing/2014/main" id="{2827D291-F731-47E2-AC32-31FDCAC6B350}"/>
              </a:ext>
            </a:extLst>
          </p:cNvPr>
          <p:cNvSpPr/>
          <p:nvPr/>
        </p:nvSpPr>
        <p:spPr>
          <a:xfrm>
            <a:off x="10041690" y="3499624"/>
            <a:ext cx="180000" cy="180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4" name="Текст 11">
            <a:extLst>
              <a:ext uri="{FF2B5EF4-FFF2-40B4-BE49-F238E27FC236}">
                <a16:creationId xmlns:a16="http://schemas.microsoft.com/office/drawing/2014/main" id="{9DF9B355-EA45-42F4-BB51-E7C473EFE72C}"/>
              </a:ext>
            </a:extLst>
          </p:cNvPr>
          <p:cNvSpPr txBox="1">
            <a:spLocks/>
          </p:cNvSpPr>
          <p:nvPr/>
        </p:nvSpPr>
        <p:spPr>
          <a:xfrm>
            <a:off x="6311324" y="1970351"/>
            <a:ext cx="4416280" cy="1168504"/>
          </a:xfrm>
          <a:prstGeom prst="rect">
            <a:avLst/>
          </a:prstGeom>
        </p:spPr>
        <p:txBody>
          <a:bodyPr/>
          <a:lstStyle>
            <a:lvl1pPr marL="457132" indent="-457132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990451" indent="-380943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1523771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2133280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2742788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3352297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805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14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823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hevin Pro Light"/>
                <a:ea typeface="+mn-ea"/>
              </a:rPr>
              <a:t>Indica en cuál(es) país(es) serían los prioritarios para la implementación del producto.</a:t>
            </a: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17D9AA7A-EA76-4E0D-A9B9-9F8A7C4D73F4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DemiBold" pitchFamily="34" charset="0"/>
                <a:ea typeface="+mn-ea"/>
                <a:cs typeface="Calibri"/>
              </a:rPr>
              <a:t>DATA-HIDRO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296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5" y="309297"/>
            <a:ext cx="6252910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r>
              <a:rPr kumimoji="0" lang="es-C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Señalar si ya tiene un nombre previo el producto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o si te gustaría recomendar otro.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0613"/>
              </a:buClr>
              <a:buSzPct val="25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hevin Pro Light" pitchFamily="34" charset="0"/>
                <a:ea typeface="+mn-ea"/>
                <a:cs typeface="+mn-cs"/>
              </a:rPr>
              <a:t>5-6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Chevin Pro Light" pitchFamily="34" charset="0"/>
              <a:ea typeface="+mn-ea"/>
              <a:cs typeface="+mn-cs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12190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20613"/>
              </a:buClr>
              <a:buSzPct val="250000"/>
              <a:buFont typeface="Arial" pitchFamily="34" charset="0"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En estos recuadros negros puedes agregar algún texto que te parezca relevante de lo expuesto en este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slide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… si no lo hay, no te preocupes, sólo déjalo así.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 CONTEXTO COMPETITIVO</a:t>
            </a:r>
          </a:p>
        </p:txBody>
      </p: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7" y="1806877"/>
            <a:ext cx="4020162" cy="2811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En la caracterización de la competencia debes señalar cuáles serían los productos que competirían con el nuestro, con el fin de potenciar la propuesta de mercado. Se sugiere complementar lo siguiente: 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¿Qué tipo de producto tiene la competencia principal? 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¿Cuáles son sus fortalezas y debilidades? 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¿Cómo se diferencia nuestra propuesta de valor? 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¿Qué tipo de cliente tiene nuestra competencia? 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¿Cuál es nuestra ventaja? 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¿Qué rango de precios tienen sus productos? </a:t>
            </a:r>
          </a:p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endParaRPr kumimoji="0" lang="es-ES" sz="1067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Chevin Pro DemiBold"/>
              <a:ea typeface="+mn-ea"/>
              <a:cs typeface="+mn-cs"/>
            </a:endParaRPr>
          </a:p>
        </p:txBody>
      </p:sp>
      <p:sp>
        <p:nvSpPr>
          <p:cNvPr id="148" name="TextBox 139">
            <a:extLst>
              <a:ext uri="{FF2B5EF4-FFF2-40B4-BE49-F238E27FC236}">
                <a16:creationId xmlns:a16="http://schemas.microsoft.com/office/drawing/2014/main" id="{98A38B01-0203-47CA-8973-AA69DA51EBF2}"/>
              </a:ext>
            </a:extLst>
          </p:cNvPr>
          <p:cNvSpPr txBox="1"/>
          <p:nvPr/>
        </p:nvSpPr>
        <p:spPr>
          <a:xfrm>
            <a:off x="7145584" y="1804400"/>
            <a:ext cx="4120832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1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Con base en lo que has investigado, puedes describir una o más oportunidades que visualices </a:t>
            </a:r>
            <a:endParaRPr kumimoji="0" lang="en-US" sz="1067" b="1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Chevin Pro DemiBold"/>
              <a:ea typeface="+mn-ea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87AAC0D-F7E1-4617-A963-3BEA5411BEDB}"/>
              </a:ext>
            </a:extLst>
          </p:cNvPr>
          <p:cNvSpPr/>
          <p:nvPr/>
        </p:nvSpPr>
        <p:spPr>
          <a:xfrm>
            <a:off x="7145584" y="1501612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 OPORTUNIDADES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3" name="TextBox 24">
            <a:extLst>
              <a:ext uri="{FF2B5EF4-FFF2-40B4-BE49-F238E27FC236}">
                <a16:creationId xmlns:a16="http://schemas.microsoft.com/office/drawing/2014/main" id="{B5B241D2-6314-4C7F-A589-A708A1B796AA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DemiBold" pitchFamily="34" charset="0"/>
                <a:ea typeface="+mn-ea"/>
                <a:cs typeface="Calibri"/>
              </a:rPr>
              <a:t>DATA-HIDRO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ea typeface="+mn-ea"/>
              <a:cs typeface="Calibri"/>
            </a:endParaRPr>
          </a:p>
        </p:txBody>
      </p:sp>
      <p:sp>
        <p:nvSpPr>
          <p:cNvPr id="6" name="TextBox 139">
            <a:extLst>
              <a:ext uri="{FF2B5EF4-FFF2-40B4-BE49-F238E27FC236}">
                <a16:creationId xmlns:a16="http://schemas.microsoft.com/office/drawing/2014/main" id="{CE7414F7-2E3B-40BE-9C50-C56A6237B1E9}"/>
              </a:ext>
            </a:extLst>
          </p:cNvPr>
          <p:cNvSpPr txBox="1"/>
          <p:nvPr/>
        </p:nvSpPr>
        <p:spPr>
          <a:xfrm>
            <a:off x="7246254" y="2358265"/>
            <a:ext cx="4020162" cy="137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Datos disponibles para grandes escalas de análisis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Es una temática de importancia mundial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Potencial para analizar y reportar información hídrica asociada a otros rubros/temas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Metodología innovadora</a:t>
            </a:r>
            <a:endParaRPr kumimoji="0" lang="es-ES" sz="1067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Chevin Pro D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46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5" y="309297"/>
            <a:ext cx="6224335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r>
              <a:rPr kumimoji="0" lang="es-C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Señalar si ya tiene un nombre previo el producto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o si te gustaría recomendar otro.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5782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0613"/>
              </a:buClr>
              <a:buSzPct val="25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hevin Pro Light" pitchFamily="34" charset="0"/>
                <a:ea typeface="+mn-ea"/>
                <a:cs typeface="+mn-cs"/>
              </a:rPr>
              <a:t>7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Chevin Pro Light" pitchFamily="34" charset="0"/>
              <a:ea typeface="+mn-ea"/>
              <a:cs typeface="+mn-cs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12190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20613"/>
              </a:buClr>
              <a:buSzPct val="250000"/>
              <a:buFont typeface="Arial" pitchFamily="34" charset="0"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En estos recuadros negros puedes agregar algún texto que te parezca relevante de lo expuesto en este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slide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… si no lo hay, no te preocupes, sólo déjalo así.</a:t>
            </a: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>
            <a:cxnSpLocks/>
          </p:cNvCxnSpPr>
          <p:nvPr/>
        </p:nvCxnSpPr>
        <p:spPr>
          <a:xfrm flipH="1">
            <a:off x="6096001" y="1864955"/>
            <a:ext cx="1" cy="4373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1558517" y="1571969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7. CARACTERIZACIÓN DEL PRODUCTO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4" name="TextBox 139">
            <a:extLst>
              <a:ext uri="{FF2B5EF4-FFF2-40B4-BE49-F238E27FC236}">
                <a16:creationId xmlns:a16="http://schemas.microsoft.com/office/drawing/2014/main" id="{AE0EDE74-994E-46B4-A862-1E0024AA9F56}"/>
              </a:ext>
            </a:extLst>
          </p:cNvPr>
          <p:cNvSpPr txBox="1"/>
          <p:nvPr/>
        </p:nvSpPr>
        <p:spPr>
          <a:xfrm>
            <a:off x="1558517" y="1864955"/>
            <a:ext cx="4397666" cy="2591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¿Qué es? 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¿Qué problema resuelve? 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¿Por qué es necesario? 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¿Qué características tiene? 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¿En qué plataforma funciona? 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¿Cuál es su elemento diferenciador? 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¿Cuál es el objetivo de uso? 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¿Qué contenidos albergaría? 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¿Cuál es el impacto que puede generar un producto de estas características? 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¿Cuenta con un modelo en particular? 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Chevin Pro DemiBold"/>
              <a:ea typeface="+mn-ea"/>
              <a:cs typeface="+mn-cs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E2AEFDF9-7BEE-49B9-A57A-0C996A5A60F3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DemiBold" pitchFamily="34" charset="0"/>
                <a:ea typeface="+mn-ea"/>
                <a:cs typeface="Calibri"/>
              </a:rPr>
              <a:t>DATA-HIDRO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ea typeface="+mn-ea"/>
              <a:cs typeface="Calibri"/>
            </a:endParaRPr>
          </a:p>
        </p:txBody>
      </p:sp>
      <p:sp>
        <p:nvSpPr>
          <p:cNvPr id="7" name="TextBox 139">
            <a:extLst>
              <a:ext uri="{FF2B5EF4-FFF2-40B4-BE49-F238E27FC236}">
                <a16:creationId xmlns:a16="http://schemas.microsoft.com/office/drawing/2014/main" id="{99C75CE1-A23F-4A75-8CFB-BEC426333D38}"/>
              </a:ext>
            </a:extLst>
          </p:cNvPr>
          <p:cNvSpPr txBox="1"/>
          <p:nvPr/>
        </p:nvSpPr>
        <p:spPr>
          <a:xfrm>
            <a:off x="6295308" y="1528643"/>
            <a:ext cx="5658562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¿Qué es? </a:t>
            </a:r>
          </a:p>
          <a:p>
            <a:pPr marR="0" lvl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srgbClr val="575756"/>
                </a:solidFill>
                <a:latin typeface="Chevin Pro DemiBold"/>
              </a:rPr>
              <a:t>Una plataforma de información sobre recursos hídricos</a:t>
            </a:r>
          </a:p>
          <a:p>
            <a:pPr marR="0" lvl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Chevin Pro DemiBold"/>
              <a:ea typeface="+mn-ea"/>
              <a:cs typeface="+mn-cs"/>
            </a:endParaRPr>
          </a:p>
          <a:p>
            <a:pPr marR="0" lvl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¿Qué problema resuelve? </a:t>
            </a:r>
          </a:p>
          <a:p>
            <a:pPr marR="0" lvl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srgbClr val="575756"/>
                </a:solidFill>
                <a:latin typeface="Chevin Pro DemiBold"/>
              </a:rPr>
              <a:t>Ausencia de información sobre recursos hídricos para diferentes escalas del territorio</a:t>
            </a:r>
          </a:p>
          <a:p>
            <a:pPr marR="0" lvl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Chevin Pro DemiBold"/>
              <a:ea typeface="+mn-ea"/>
              <a:cs typeface="+mn-cs"/>
            </a:endParaRPr>
          </a:p>
          <a:p>
            <a:pPr marR="0" lvl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¿Por qué es necesario? </a:t>
            </a:r>
          </a:p>
          <a:p>
            <a:pPr marR="0" lvl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srgbClr val="575756"/>
                </a:solidFill>
                <a:latin typeface="Chevin Pro DemiBold"/>
              </a:rPr>
              <a:t>Porque sobre el tema hídrico depende la gestión y planificación territorial</a:t>
            </a:r>
          </a:p>
          <a:p>
            <a:pPr marR="0" lvl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Chevin Pro DemiBold"/>
              <a:ea typeface="+mn-ea"/>
              <a:cs typeface="+mn-cs"/>
            </a:endParaRPr>
          </a:p>
          <a:p>
            <a:pPr marR="0" lvl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¿Qué características tiene? </a:t>
            </a:r>
          </a:p>
          <a:p>
            <a:pPr marR="0" lvl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Adaptable, se actualiza, mejora continua, fuente de datos gratuito, diferentes escalas</a:t>
            </a:r>
            <a:endParaRPr lang="es-ES" sz="1400" dirty="0">
              <a:solidFill>
                <a:srgbClr val="575756"/>
              </a:solidFill>
              <a:latin typeface="Chevin Pro DemiBold"/>
            </a:endParaRPr>
          </a:p>
          <a:p>
            <a:pPr marR="0" lvl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Chevin Pro DemiBold"/>
              <a:ea typeface="+mn-ea"/>
              <a:cs typeface="+mn-cs"/>
            </a:endParaRPr>
          </a:p>
          <a:p>
            <a:pPr marR="0" lvl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¿Cuál es el impacto que puede generar un producto de estas características? </a:t>
            </a:r>
          </a:p>
          <a:p>
            <a:pPr marR="0" lvl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A corto plazo puede generar un impacto en la gestión del territorio y desarrollo económico</a:t>
            </a:r>
          </a:p>
        </p:txBody>
      </p:sp>
    </p:spTree>
    <p:extLst>
      <p:ext uri="{BB962C8B-B14F-4D97-AF65-F5344CB8AC3E}">
        <p14:creationId xmlns:p14="http://schemas.microsoft.com/office/powerpoint/2010/main" val="348853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5" y="309297"/>
            <a:ext cx="6164738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Señalar qué nombre previo ya tiene el producto o si te gustaría recomendar otro.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5782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0613"/>
              </a:buClr>
              <a:buSzPct val="25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hevin Pro Light" pitchFamily="34" charset="0"/>
                <a:ea typeface="+mn-ea"/>
                <a:cs typeface="+mn-cs"/>
              </a:rPr>
              <a:t>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Chevin Pro Light" pitchFamily="34" charset="0"/>
              <a:ea typeface="+mn-ea"/>
              <a:cs typeface="+mn-cs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12190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20613"/>
              </a:buClr>
              <a:buSzPct val="250000"/>
              <a:buFont typeface="Arial" pitchFamily="34" charset="0"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En estos recuadros negros puedes agregar algún texto que te parezca relevante de lo expuesto en este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slide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… si no lo hay, no te preocupes, sólo déjalo así.</a:t>
            </a: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>
            <a:cxnSpLocks/>
          </p:cNvCxnSpPr>
          <p:nvPr/>
        </p:nvCxnSpPr>
        <p:spPr>
          <a:xfrm flipH="1">
            <a:off x="6096000" y="1864955"/>
            <a:ext cx="1" cy="29374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1558517" y="1571969"/>
            <a:ext cx="4338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8. ESTRUCTURA 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6" name="TextBox 139">
            <a:extLst>
              <a:ext uri="{FF2B5EF4-FFF2-40B4-BE49-F238E27FC236}">
                <a16:creationId xmlns:a16="http://schemas.microsoft.com/office/drawing/2014/main" id="{A7C07721-3B0A-44E9-B1F4-2472D307C289}"/>
              </a:ext>
            </a:extLst>
          </p:cNvPr>
          <p:cNvSpPr txBox="1"/>
          <p:nvPr/>
        </p:nvSpPr>
        <p:spPr>
          <a:xfrm>
            <a:off x="1558517" y="1966413"/>
            <a:ext cx="4456390" cy="341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El primer lugar indícanos si el producto es un sistema, una plataforma de información, una aplicación, una web interactiva, etc. </a:t>
            </a:r>
          </a:p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Cuéntanos acerca del contenido que albergará este producto. En caso de que tengas secciones o categorías, lo puedes indicar de la siguiente manera: </a:t>
            </a:r>
          </a:p>
          <a:p>
            <a:pPr marL="171450" marR="0" lvl="0" indent="-17145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Identificación de categorías: Cuéntanos cuáles son los macro temas que se abarcan en este producto. </a:t>
            </a:r>
          </a:p>
          <a:p>
            <a:pPr marL="171450" marR="0" lvl="0" indent="-17145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Identificación de secciones. Cuéntanos cuáles son los contenidos que se desprenden de cada categoría. </a:t>
            </a:r>
          </a:p>
          <a:p>
            <a:pPr marL="171450" marR="0" lvl="0" indent="-17145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Identificación de temas: Cada sección cuenta con un desglose de temas para exponer. </a:t>
            </a:r>
          </a:p>
          <a:p>
            <a:pPr marL="171450" marR="0" lvl="0" indent="-17145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" sz="1067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Chevin Pro DemiBold"/>
              <a:ea typeface="+mn-ea"/>
              <a:cs typeface="+mn-cs"/>
            </a:endParaRPr>
          </a:p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En los 2 siguientes </a:t>
            </a:r>
            <a:r>
              <a:rPr kumimoji="0" lang="es-ES" sz="1067" b="0" i="0" u="none" strike="noStrike" kern="1200" cap="none" spc="0" normalizeH="0" baseline="0" noProof="0" dirty="0" err="1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slides</a:t>
            </a: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 encontrarás una tabla que permite organizar visualmente la estructura/modelo del producto. El primero tiene datos de un ejemplo relacionado con el SISTENA DE INFORMACIÓN DE SALVAGUARDAS. Los datos, los puedes borrar y completar la plantilla con los propios.</a:t>
            </a:r>
          </a:p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endParaRPr kumimoji="0" lang="es-ES" sz="1067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Chevin Pro DemiBold"/>
              <a:ea typeface="+mn-ea"/>
              <a:cs typeface="+mn-cs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54455853-3FDD-4774-BF88-31E61486A609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DemiBold" pitchFamily="34" charset="0"/>
                <a:ea typeface="+mn-ea"/>
                <a:cs typeface="Calibri"/>
              </a:rPr>
              <a:t>DATA-HIDRO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ea typeface="+mn-ea"/>
              <a:cs typeface="Calibri"/>
            </a:endParaRPr>
          </a:p>
        </p:txBody>
      </p:sp>
      <p:sp>
        <p:nvSpPr>
          <p:cNvPr id="5" name="TextBox 139">
            <a:extLst>
              <a:ext uri="{FF2B5EF4-FFF2-40B4-BE49-F238E27FC236}">
                <a16:creationId xmlns:a16="http://schemas.microsoft.com/office/drawing/2014/main" id="{DBEB9D90-0A89-4A6B-A76D-23E31552FA3E}"/>
              </a:ext>
            </a:extLst>
          </p:cNvPr>
          <p:cNvSpPr txBox="1"/>
          <p:nvPr/>
        </p:nvSpPr>
        <p:spPr>
          <a:xfrm>
            <a:off x="6362048" y="1985655"/>
            <a:ext cx="449849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El producto es una plataforma web interactiva complementada con un </a:t>
            </a:r>
            <a:r>
              <a:rPr kumimoji="0" lang="es-ES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toolkit</a:t>
            </a: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 de herramienta y un centro de documentación.</a:t>
            </a:r>
          </a:p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srgbClr val="575756"/>
                </a:solidFill>
                <a:latin typeface="Chevin Pro DemiBold"/>
              </a:rPr>
              <a:t>Estructura:</a:t>
            </a:r>
            <a:endParaRPr kumimoji="0" lang="es-ES" b="1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Chevin Pro DemiBold"/>
              <a:ea typeface="+mn-ea"/>
              <a:cs typeface="+mn-cs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81D8603-8432-413F-A0D8-DE8CCEBE5839}"/>
              </a:ext>
            </a:extLst>
          </p:cNvPr>
          <p:cNvSpPr/>
          <p:nvPr/>
        </p:nvSpPr>
        <p:spPr>
          <a:xfrm>
            <a:off x="6328946" y="4062209"/>
            <a:ext cx="1277803" cy="1598170"/>
          </a:xfrm>
          <a:prstGeom prst="rect">
            <a:avLst/>
          </a:prstGeom>
          <a:solidFill>
            <a:srgbClr val="4DAD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D12484F-44F6-4AA9-88C4-289FE9DF6555}"/>
              </a:ext>
            </a:extLst>
          </p:cNvPr>
          <p:cNvSpPr/>
          <p:nvPr/>
        </p:nvSpPr>
        <p:spPr>
          <a:xfrm>
            <a:off x="9326490" y="4037699"/>
            <a:ext cx="1277803" cy="1598170"/>
          </a:xfrm>
          <a:prstGeom prst="rect">
            <a:avLst/>
          </a:prstGeom>
          <a:solidFill>
            <a:srgbClr val="2B52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07C75C61-78E3-4C43-B25B-5DE00DFB98E4}"/>
              </a:ext>
            </a:extLst>
          </p:cNvPr>
          <p:cNvSpPr/>
          <p:nvPr/>
        </p:nvSpPr>
        <p:spPr>
          <a:xfrm>
            <a:off x="7823776" y="4062209"/>
            <a:ext cx="1277803" cy="1598170"/>
          </a:xfrm>
          <a:prstGeom prst="rect">
            <a:avLst/>
          </a:prstGeom>
          <a:solidFill>
            <a:srgbClr val="3984A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13DCCF79-31C9-48E7-9317-8A983889838E}"/>
              </a:ext>
            </a:extLst>
          </p:cNvPr>
          <p:cNvSpPr/>
          <p:nvPr/>
        </p:nvSpPr>
        <p:spPr>
          <a:xfrm>
            <a:off x="10813437" y="4037699"/>
            <a:ext cx="1277803" cy="1598170"/>
          </a:xfrm>
          <a:prstGeom prst="rect">
            <a:avLst/>
          </a:prstGeom>
          <a:solidFill>
            <a:srgbClr val="6C88B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320B7-F5CE-4378-82B3-B1ED31FE8672}"/>
              </a:ext>
            </a:extLst>
          </p:cNvPr>
          <p:cNvSpPr txBox="1"/>
          <p:nvPr/>
        </p:nvSpPr>
        <p:spPr>
          <a:xfrm>
            <a:off x="6369506" y="3534414"/>
            <a:ext cx="121680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HN" sz="12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PLANIFICACIÓN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HN" sz="12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HÍDRICA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4945F7-C57F-4B0D-BA5B-8FF714E13BE0}"/>
              </a:ext>
            </a:extLst>
          </p:cNvPr>
          <p:cNvSpPr txBox="1"/>
          <p:nvPr/>
        </p:nvSpPr>
        <p:spPr>
          <a:xfrm>
            <a:off x="7894708" y="3534414"/>
            <a:ext cx="111280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HN" sz="12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INTELIGENCIA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HN" sz="12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HÍDRICA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66667-464D-42DE-8B0E-482B54FDD766}"/>
              </a:ext>
            </a:extLst>
          </p:cNvPr>
          <p:cNvSpPr txBox="1"/>
          <p:nvPr/>
        </p:nvSpPr>
        <p:spPr>
          <a:xfrm>
            <a:off x="9575002" y="3534415"/>
            <a:ext cx="800219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HN" sz="12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ÁNALISIS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HN" sz="12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HÍDRICO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D620F2-E90E-41C1-9691-59E071118B51}"/>
              </a:ext>
            </a:extLst>
          </p:cNvPr>
          <p:cNvSpPr txBox="1"/>
          <p:nvPr/>
        </p:nvSpPr>
        <p:spPr>
          <a:xfrm>
            <a:off x="10982097" y="3534415"/>
            <a:ext cx="932435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HN" sz="12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BIBLIOTECA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HN" sz="12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HÍDRICA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0CD0EFB-E8A9-4B68-96A3-3469B89E1FBF}"/>
              </a:ext>
            </a:extLst>
          </p:cNvPr>
          <p:cNvSpPr txBox="1">
            <a:spLocks/>
          </p:cNvSpPr>
          <p:nvPr/>
        </p:nvSpPr>
        <p:spPr>
          <a:xfrm>
            <a:off x="6390399" y="4106494"/>
            <a:ext cx="1150472" cy="1279581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Caracterización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Oferta Hídrica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Demanda Hídrica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Balance Hídrico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Riesgos Hídricos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7785287-DC7F-40A8-A242-EBADC894D4DA}"/>
              </a:ext>
            </a:extLst>
          </p:cNvPr>
          <p:cNvSpPr txBox="1">
            <a:spLocks/>
          </p:cNvSpPr>
          <p:nvPr/>
        </p:nvSpPr>
        <p:spPr>
          <a:xfrm>
            <a:off x="7890950" y="4106810"/>
            <a:ext cx="1150472" cy="1021049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Agua y Población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Agua y Producción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Agua y Riesgos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Agua y Ecosistemas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C136CE7B-D842-498C-839D-5CC2FECDA17F}"/>
              </a:ext>
            </a:extLst>
          </p:cNvPr>
          <p:cNvSpPr txBox="1">
            <a:spLocks/>
          </p:cNvSpPr>
          <p:nvPr/>
        </p:nvSpPr>
        <p:spPr>
          <a:xfrm>
            <a:off x="9356334" y="4107122"/>
            <a:ext cx="1244258" cy="762516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Análisis Geoespaciales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Análisis de Estaciones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Simulaciones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7EB419C1-B0FC-4AF0-A0C5-6B2B53F5226E}"/>
              </a:ext>
            </a:extLst>
          </p:cNvPr>
          <p:cNvSpPr txBox="1">
            <a:spLocks/>
          </p:cNvSpPr>
          <p:nvPr/>
        </p:nvSpPr>
        <p:spPr>
          <a:xfrm>
            <a:off x="10868611" y="4071953"/>
            <a:ext cx="1150472" cy="762516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Documentos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Datos Geoespaciales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Datos Tabulares</a:t>
            </a:r>
          </a:p>
        </p:txBody>
      </p:sp>
    </p:spTree>
    <p:extLst>
      <p:ext uri="{BB962C8B-B14F-4D97-AF65-F5344CB8AC3E}">
        <p14:creationId xmlns:p14="http://schemas.microsoft.com/office/powerpoint/2010/main" val="39173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Номер слайда 3"/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Заголовок 10">
            <a:extLst>
              <a:ext uri="{FF2B5EF4-FFF2-40B4-BE49-F238E27FC236}">
                <a16:creationId xmlns:a16="http://schemas.microsoft.com/office/drawing/2014/main" id="{DD30AB27-26C3-43EC-B35B-31A519C7C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715" y="261015"/>
            <a:ext cx="5510397" cy="791562"/>
          </a:xfrm>
        </p:spPr>
        <p:txBody>
          <a:bodyPr anchor="ctr">
            <a:noAutofit/>
          </a:bodyPr>
          <a:lstStyle/>
          <a:p>
            <a:pPr algn="l"/>
            <a:r>
              <a:rPr lang="es-ES" sz="1400" dirty="0">
                <a:solidFill>
                  <a:schemeClr val="tx1"/>
                </a:solidFill>
                <a:latin typeface="inherit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inherit"/>
              </a:rPr>
              <a:t>Señalar qué nombre previo ya tiene el producto o si te gustaría recomendar otro.</a:t>
            </a:r>
            <a:endParaRPr lang="ru-RU" sz="1400" dirty="0"/>
          </a:p>
        </p:txBody>
      </p:sp>
      <p:sp>
        <p:nvSpPr>
          <p:cNvPr id="118" name="Прямоугольник 2">
            <a:extLst>
              <a:ext uri="{FF2B5EF4-FFF2-40B4-BE49-F238E27FC236}">
                <a16:creationId xmlns:a16="http://schemas.microsoft.com/office/drawing/2014/main" id="{A81C9DF9-00FC-4C4D-8951-61A1E7213091}"/>
              </a:ext>
            </a:extLst>
          </p:cNvPr>
          <p:cNvSpPr/>
          <p:nvPr/>
        </p:nvSpPr>
        <p:spPr>
          <a:xfrm>
            <a:off x="480025" y="296910"/>
            <a:ext cx="814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0613"/>
              </a:buClr>
              <a:buSzPct val="250000"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hevin Pro Light" pitchFamily="34" charset="0"/>
                <a:ea typeface="+mn-ea"/>
                <a:cs typeface="+mn-cs"/>
              </a:rPr>
              <a:t>8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Chevin Pro Light" pitchFamily="34" charset="0"/>
              <a:ea typeface="+mn-ea"/>
              <a:cs typeface="+mn-cs"/>
            </a:endParaRP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C829541C-F126-43FE-BA2E-1B4DA31BE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692437"/>
              </p:ext>
            </p:extLst>
          </p:nvPr>
        </p:nvGraphicFramePr>
        <p:xfrm>
          <a:off x="480025" y="1097424"/>
          <a:ext cx="10987072" cy="5221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108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1476462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4209277347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717859385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2180104357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777788735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385850692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125122972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1239310490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r>
                        <a:rPr lang="es-ES" sz="1100" dirty="0"/>
                        <a:t>CATEGORÍA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SECCIÓN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TEMAS/VISTAS 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 rowSpan="5"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Planificación Hídrica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Caracterización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Jerarquía de </a:t>
                      </a:r>
                    </a:p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Cuerpos de Agua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Jerarquía de </a:t>
                      </a:r>
                    </a:p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Cuencas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Parámetros </a:t>
                      </a:r>
                    </a:p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Morfométricos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Parámetros</a:t>
                      </a:r>
                    </a:p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Hidrológicos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Oferta Hídrica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Comportamiento de Caudales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Índices de Calidad de Agua Superficial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Nacimientos y </a:t>
                      </a:r>
                    </a:p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obras toma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Demanda Hídrica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Uso del Agua </a:t>
                      </a:r>
                    </a:p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en Viviendas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Uso del Agua </a:t>
                      </a:r>
                    </a:p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para Riego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Uso del Agua </a:t>
                      </a:r>
                    </a:p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en la Industria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Balance Hídrico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Proxi  de Balance Hídrico </a:t>
                      </a:r>
                    </a:p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Potencial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Proxis de Balance </a:t>
                      </a:r>
                    </a:p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Hídrico Real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Simulación de </a:t>
                      </a:r>
                    </a:p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Escenarios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Riesgos Hídricos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Cambios históricos en Meandros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Proxis de Planicies de Inundación Potencial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Zonas con </a:t>
                      </a:r>
                    </a:p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Déficit Hídrico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326366">
                <a:tc rowSpan="4"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Inteligencia Hídrica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Agua y Población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Crecimiento Poblacional y Oferta Hídrica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93332774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Agua y Producción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Zonas bajo Riego y Déficit Hídrico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Agua y Riesgos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Población con amenazas por cambios en meandros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Agua y Ecosistemas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Caudales base para especies bandera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  <a:tr h="326366">
                <a:tc rowSpan="3"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Análisis Hídrico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Análisis Geoespaciales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Generador de red hídrica y delimitador de Cuencas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Calculadora de métricas hidrológicas zonales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Correlación de variables hidrológicas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2305285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Análisis de estaciones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Balance Hídrico Climático por Estación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Comparador con variables de fuentes globales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49155971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Simuladores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Simulador de Dinámica Hidrológica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Simulador de Escenarios Hidrológicos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Simulador de Riesgos Hidrológicos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95679191"/>
                  </a:ext>
                </a:extLst>
              </a:tr>
              <a:tr h="326366">
                <a:tc rowSpan="3"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Biblioteca Hídrica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Documentos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Legislación y Normativa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Estrategias y Planes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Documentos Técnicos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3649822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Datos Geoespaciales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Red Hídrica y Datos Geomorfológicos Base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Variables hidrológicas basadas en datos locales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Variables hidrológicas basadas en datos globales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Variables socioeconómicas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74392919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Datos Tabulares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Variables Hidrológicas de Estaciones de Medición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Variables Hidrológicas de Fuentes Globales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92651802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EBF54C0E-1FF6-4728-8D17-9E120401153C}"/>
              </a:ext>
            </a:extLst>
          </p:cNvPr>
          <p:cNvSpPr/>
          <p:nvPr/>
        </p:nvSpPr>
        <p:spPr>
          <a:xfrm>
            <a:off x="1532007" y="775578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8. CONTENIDOS [1/1]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B7CA2C-A674-4982-8303-7C9057349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57" y="262226"/>
            <a:ext cx="2485938" cy="531034"/>
          </a:xfrm>
          <a:prstGeom prst="rect">
            <a:avLst/>
          </a:prstGeom>
        </p:spPr>
      </p:pic>
      <p:sp>
        <p:nvSpPr>
          <p:cNvPr id="5" name="TextBox 24">
            <a:extLst>
              <a:ext uri="{FF2B5EF4-FFF2-40B4-BE49-F238E27FC236}">
                <a16:creationId xmlns:a16="http://schemas.microsoft.com/office/drawing/2014/main" id="{C4FA73C2-2E7E-4C6A-9507-CA536326B30C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DemiBold" pitchFamily="34" charset="0"/>
                <a:ea typeface="+mn-ea"/>
                <a:cs typeface="Calibri"/>
              </a:rPr>
              <a:t>DATA-HIDRO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2608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FFA278-CEF2-4419-BDC6-270C6D5FB987}"/>
              </a:ext>
            </a:extLst>
          </p:cNvPr>
          <p:cNvCxnSpPr>
            <a:cxnSpLocks/>
          </p:cNvCxnSpPr>
          <p:nvPr/>
        </p:nvCxnSpPr>
        <p:spPr>
          <a:xfrm>
            <a:off x="6306207" y="2567308"/>
            <a:ext cx="5778061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5" y="309297"/>
            <a:ext cx="6080848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Señalar qué nombre previo ya tiene el producto o si te gustaría recomendar otro.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0613"/>
              </a:buClr>
              <a:buSzPct val="25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hevin Pro Light" pitchFamily="34" charset="0"/>
                <a:ea typeface="+mn-ea"/>
                <a:cs typeface="+mn-cs"/>
              </a:rPr>
              <a:t>9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Chevin Pro Light" pitchFamily="34" charset="0"/>
              <a:ea typeface="+mn-ea"/>
              <a:cs typeface="+mn-cs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12190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20613"/>
              </a:buClr>
              <a:buSzPct val="250000"/>
              <a:buFont typeface="Arial" pitchFamily="34" charset="0"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En estos recuadros negros puedes agregar algún texto que te parezca relevante de lo expuesto en este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slide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Light"/>
                <a:ea typeface="+mn-ea"/>
              </a:rPr>
              <a:t>… si no lo hay, no te preocupes, sólo déjalo así.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9. CARACTERIZACIÓN VISUAL</a:t>
            </a: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>
            <a:cxnSpLocks/>
          </p:cNvCxnSpPr>
          <p:nvPr/>
        </p:nvCxnSpPr>
        <p:spPr>
          <a:xfrm>
            <a:off x="6096001" y="1864955"/>
            <a:ext cx="0" cy="43387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7" y="1806877"/>
            <a:ext cx="4498492" cy="2996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En la caracterización visual debes señalar qué elementos visuales pueden estar asociados al producto a nivel conceptual. Esto quiere decir que debes llevarlo a una tendencia, idea o dirección estética. Por ejemplo; “Un sistema enfocado a reportar información asociada a la inversión, a los impuestos, </a:t>
            </a:r>
            <a:r>
              <a:rPr kumimoji="0" lang="es-ES" sz="1067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etc</a:t>
            </a: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; debiese tener una línea corporativa, que evoque transparencia, seguridad y seriedad”  </a:t>
            </a:r>
          </a:p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Se sugiere complementar lo siguiente: 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¿Cuál es el look and </a:t>
            </a:r>
            <a:r>
              <a:rPr kumimoji="0" lang="es-ES" sz="1067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feel</a:t>
            </a: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 del producto? [Por ejemplo; corporativo, alta tecnología, seguridad privacidad, </a:t>
            </a:r>
            <a:r>
              <a:rPr kumimoji="0" lang="es-ES" sz="1067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etc</a:t>
            </a: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- aspecto/estilo y percepción/sentimiento]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¿Qué tipo de estilo visual debería tener? 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¿Qué elementos conceptuales están asociados al producto? </a:t>
            </a:r>
          </a:p>
          <a:p>
            <a:pPr marL="228600" marR="0" lvl="0" indent="-228600" algn="l" defTabSz="1219017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067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hevin Pro DemiBold"/>
                <a:ea typeface="+mn-ea"/>
                <a:cs typeface="+mn-cs"/>
              </a:rPr>
              <a:t>¿Qué referentes visuales asocias a este producto?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2" name="TextBox 24">
            <a:extLst>
              <a:ext uri="{FF2B5EF4-FFF2-40B4-BE49-F238E27FC236}">
                <a16:creationId xmlns:a16="http://schemas.microsoft.com/office/drawing/2014/main" id="{32C31963-DDA4-4A3B-8809-24F44E0021BA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hevin Pro DemiBold" pitchFamily="34" charset="0"/>
                <a:ea typeface="+mn-ea"/>
                <a:cs typeface="Calibri"/>
              </a:rPr>
              <a:t>DATA-HIDRO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ea typeface="+mn-ea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46912-30AA-43CF-947C-E64A94C13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42" y="2249283"/>
            <a:ext cx="5213130" cy="638076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FED880B3-2D54-4B62-B4EB-993B147B67D5}"/>
              </a:ext>
            </a:extLst>
          </p:cNvPr>
          <p:cNvSpPr/>
          <p:nvPr/>
        </p:nvSpPr>
        <p:spPr>
          <a:xfrm>
            <a:off x="6337738" y="3490709"/>
            <a:ext cx="1277803" cy="1598170"/>
          </a:xfrm>
          <a:prstGeom prst="rect">
            <a:avLst/>
          </a:prstGeom>
          <a:solidFill>
            <a:srgbClr val="4DAD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84DE8DE-D9F1-46B2-AEAB-98ECBA100230}"/>
              </a:ext>
            </a:extLst>
          </p:cNvPr>
          <p:cNvSpPr/>
          <p:nvPr/>
        </p:nvSpPr>
        <p:spPr>
          <a:xfrm>
            <a:off x="9335282" y="3466199"/>
            <a:ext cx="1277803" cy="1598170"/>
          </a:xfrm>
          <a:prstGeom prst="rect">
            <a:avLst/>
          </a:prstGeom>
          <a:solidFill>
            <a:srgbClr val="2B52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F8E0B67-90BC-4D59-A9F3-54AE4229138A}"/>
              </a:ext>
            </a:extLst>
          </p:cNvPr>
          <p:cNvSpPr/>
          <p:nvPr/>
        </p:nvSpPr>
        <p:spPr>
          <a:xfrm>
            <a:off x="7832568" y="3490709"/>
            <a:ext cx="1277803" cy="1598170"/>
          </a:xfrm>
          <a:prstGeom prst="rect">
            <a:avLst/>
          </a:prstGeom>
          <a:solidFill>
            <a:srgbClr val="3984A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900ABD6D-8682-4821-A9AE-731D63734BB2}"/>
              </a:ext>
            </a:extLst>
          </p:cNvPr>
          <p:cNvSpPr/>
          <p:nvPr/>
        </p:nvSpPr>
        <p:spPr>
          <a:xfrm>
            <a:off x="10822229" y="3466199"/>
            <a:ext cx="1277803" cy="1598170"/>
          </a:xfrm>
          <a:prstGeom prst="rect">
            <a:avLst/>
          </a:prstGeom>
          <a:solidFill>
            <a:srgbClr val="6C88B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16" name="Picture 2" descr="Imagen Icono Alianza Historia - Icono Png PNG Image | Transparent PNG Free  Download on SeekPNG">
            <a:extLst>
              <a:ext uri="{FF2B5EF4-FFF2-40B4-BE49-F238E27FC236}">
                <a16:creationId xmlns:a16="http://schemas.microsoft.com/office/drawing/2014/main" id="{707D6764-497F-48E3-802F-7D95A352A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6463" y1="47844" x2="36463" y2="47844"/>
                        <a14:foregroundMark x1="57073" y1="48871" x2="57073" y2="48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147" y="1625667"/>
            <a:ext cx="520628" cy="30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Vectores de stock de Gotas agua png, ilustraciones de Gotas agua png sin  royalties | Depositphotos®">
            <a:extLst>
              <a:ext uri="{FF2B5EF4-FFF2-40B4-BE49-F238E27FC236}">
                <a16:creationId xmlns:a16="http://schemas.microsoft.com/office/drawing/2014/main" id="{7FC15518-E9D7-4DDB-BA41-556553F10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7778" y1="42889" x2="57778" y2="4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056" y="1562677"/>
            <a:ext cx="435458" cy="43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68E7C8-7BE3-43D7-ADA7-6416C44C1BE4}"/>
              </a:ext>
            </a:extLst>
          </p:cNvPr>
          <p:cNvSpPr txBox="1"/>
          <p:nvPr/>
        </p:nvSpPr>
        <p:spPr>
          <a:xfrm>
            <a:off x="6882551" y="1627471"/>
            <a:ext cx="1258165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HN" sz="16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DATA-HIDRO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1E371-2688-4E30-BEE1-B89B15356F63}"/>
              </a:ext>
            </a:extLst>
          </p:cNvPr>
          <p:cNvSpPr txBox="1"/>
          <p:nvPr/>
        </p:nvSpPr>
        <p:spPr>
          <a:xfrm>
            <a:off x="6863804" y="1854393"/>
            <a:ext cx="3019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200" b="0" i="1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Planificación e Inteligencia Hídrica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EA6199-0E9E-4B7E-9918-30FF1847345D}"/>
              </a:ext>
            </a:extLst>
          </p:cNvPr>
          <p:cNvSpPr txBox="1"/>
          <p:nvPr/>
        </p:nvSpPr>
        <p:spPr>
          <a:xfrm>
            <a:off x="6378298" y="2962914"/>
            <a:ext cx="121680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HN" sz="12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PLANIFICACIÓN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HN" sz="12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HÍDRICA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6FF988-80C2-46A9-BFFE-6311AEE6AEA1}"/>
              </a:ext>
            </a:extLst>
          </p:cNvPr>
          <p:cNvSpPr txBox="1"/>
          <p:nvPr/>
        </p:nvSpPr>
        <p:spPr>
          <a:xfrm>
            <a:off x="7903500" y="2962914"/>
            <a:ext cx="111280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HN" sz="12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INTELIGENCIA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HN" sz="12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HÍDRICA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AC872A-AC70-42AB-8025-0FCCDC5A321A}"/>
              </a:ext>
            </a:extLst>
          </p:cNvPr>
          <p:cNvSpPr txBox="1"/>
          <p:nvPr/>
        </p:nvSpPr>
        <p:spPr>
          <a:xfrm>
            <a:off x="9583794" y="2962915"/>
            <a:ext cx="800219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HN" sz="12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ÁNALISIS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HN" sz="12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HÍDRICO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AE4558-74B6-4297-9469-C1C4317D85D5}"/>
              </a:ext>
            </a:extLst>
          </p:cNvPr>
          <p:cNvSpPr txBox="1"/>
          <p:nvPr/>
        </p:nvSpPr>
        <p:spPr>
          <a:xfrm>
            <a:off x="10990889" y="2962915"/>
            <a:ext cx="932435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HN" sz="12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BIBLIOTECA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HN" sz="12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HÍDRICA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069702E-8F70-43B9-AE8F-3AEE81D753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1811" y="2252132"/>
            <a:ext cx="647846" cy="6434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14DEF15-DB45-49F1-9D19-00CF47E1DD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2599" y="2235199"/>
            <a:ext cx="677334" cy="677334"/>
          </a:xfrm>
          <a:prstGeom prst="rect">
            <a:avLst/>
          </a:prstGeom>
        </p:spPr>
      </p:pic>
      <p:sp>
        <p:nvSpPr>
          <p:cNvPr id="39" name="Subtitle 2">
            <a:extLst>
              <a:ext uri="{FF2B5EF4-FFF2-40B4-BE49-F238E27FC236}">
                <a16:creationId xmlns:a16="http://schemas.microsoft.com/office/drawing/2014/main" id="{77F497FB-75E1-4AB5-8764-51E067E46B0B}"/>
              </a:ext>
            </a:extLst>
          </p:cNvPr>
          <p:cNvSpPr txBox="1">
            <a:spLocks/>
          </p:cNvSpPr>
          <p:nvPr/>
        </p:nvSpPr>
        <p:spPr>
          <a:xfrm>
            <a:off x="6399191" y="3534994"/>
            <a:ext cx="1150472" cy="1279581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Caracterización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Oferta Hídrica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Demanda Hídrica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Balance Hídrico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Riesgos Hídricos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1C086E0A-A5C6-4E57-9E08-7C86D7A8666E}"/>
              </a:ext>
            </a:extLst>
          </p:cNvPr>
          <p:cNvSpPr txBox="1">
            <a:spLocks/>
          </p:cNvSpPr>
          <p:nvPr/>
        </p:nvSpPr>
        <p:spPr>
          <a:xfrm>
            <a:off x="7899742" y="3535310"/>
            <a:ext cx="1150472" cy="1021049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Agua y Población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Agua y Producción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Agua y Riesgos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Agua y Ecosistemas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70D745EE-C409-4A4F-BF3B-BF95A3497AEA}"/>
              </a:ext>
            </a:extLst>
          </p:cNvPr>
          <p:cNvSpPr txBox="1">
            <a:spLocks/>
          </p:cNvSpPr>
          <p:nvPr/>
        </p:nvSpPr>
        <p:spPr>
          <a:xfrm>
            <a:off x="9365126" y="3535622"/>
            <a:ext cx="1244258" cy="762516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Análisis Geoespaciales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Análisis de Estaciones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Simulaciones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6762FD16-6479-49AF-8859-D76AA8DECC15}"/>
              </a:ext>
            </a:extLst>
          </p:cNvPr>
          <p:cNvSpPr txBox="1">
            <a:spLocks/>
          </p:cNvSpPr>
          <p:nvPr/>
        </p:nvSpPr>
        <p:spPr>
          <a:xfrm>
            <a:off x="10877403" y="3500453"/>
            <a:ext cx="1150472" cy="762516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Documentos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Datos Geoespaciales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H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Datos Tabulares</a:t>
            </a:r>
          </a:p>
        </p:txBody>
      </p:sp>
    </p:spTree>
    <p:extLst>
      <p:ext uri="{BB962C8B-B14F-4D97-AF65-F5344CB8AC3E}">
        <p14:creationId xmlns:p14="http://schemas.microsoft.com/office/powerpoint/2010/main" val="239142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86D1509-D6FD-4E6B-A9FF-F54A17EA1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057"/>
            <a:ext cx="12192000" cy="5959943"/>
          </a:xfrm>
          <a:prstGeom prst="rect">
            <a:avLst/>
          </a:prstGeom>
        </p:spPr>
      </p:pic>
      <p:sp>
        <p:nvSpPr>
          <p:cNvPr id="5" name="Rectángulo 4">
            <a:hlinkClick r:id="rId3"/>
            <a:extLst>
              <a:ext uri="{FF2B5EF4-FFF2-40B4-BE49-F238E27FC236}">
                <a16:creationId xmlns:a16="http://schemas.microsoft.com/office/drawing/2014/main" id="{846009C2-8521-4470-BD54-4CA10A72EB54}"/>
              </a:ext>
            </a:extLst>
          </p:cNvPr>
          <p:cNvSpPr/>
          <p:nvPr/>
        </p:nvSpPr>
        <p:spPr>
          <a:xfrm>
            <a:off x="9658350" y="428625"/>
            <a:ext cx="2533650" cy="5511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Enlace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8466E-E577-45DD-86E8-E3FCC5AB0FEA}"/>
              </a:ext>
            </a:extLst>
          </p:cNvPr>
          <p:cNvSpPr txBox="1"/>
          <p:nvPr/>
        </p:nvSpPr>
        <p:spPr>
          <a:xfrm>
            <a:off x="0" y="144410"/>
            <a:ext cx="352850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s-HN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PLANIFICACIÓN  HÍDRICA</a:t>
            </a:r>
          </a:p>
        </p:txBody>
      </p:sp>
    </p:spTree>
    <p:extLst>
      <p:ext uri="{BB962C8B-B14F-4D97-AF65-F5344CB8AC3E}">
        <p14:creationId xmlns:p14="http://schemas.microsoft.com/office/powerpoint/2010/main" val="33274827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M - Theme 15 - Light">
      <a:dk1>
        <a:srgbClr val="AAAAAA"/>
      </a:dk1>
      <a:lt1>
        <a:srgbClr val="FFFFFF"/>
      </a:lt1>
      <a:dk2>
        <a:srgbClr val="08204D"/>
      </a:dk2>
      <a:lt2>
        <a:srgbClr val="FFFFFF"/>
      </a:lt2>
      <a:accent1>
        <a:srgbClr val="015384"/>
      </a:accent1>
      <a:accent2>
        <a:srgbClr val="00B5E9"/>
      </a:accent2>
      <a:accent3>
        <a:srgbClr val="00D3DB"/>
      </a:accent3>
      <a:accent4>
        <a:srgbClr val="FECB4C"/>
      </a:accent4>
      <a:accent5>
        <a:srgbClr val="FF8A00"/>
      </a:accent5>
      <a:accent6>
        <a:srgbClr val="DDDEDD"/>
      </a:accent6>
      <a:hlink>
        <a:srgbClr val="E54E69"/>
      </a:hlink>
      <a:folHlink>
        <a:srgbClr val="B7C5E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Тема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  <a:scene3d>
          <a:camera prst="orthographicFront"/>
          <a:lightRig rig="threePt" dir="t"/>
        </a:scene3d>
        <a:sp3d>
          <a:bevelT w="203200" h="25400"/>
        </a:sp3d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2376</Words>
  <Application>Microsoft Office PowerPoint</Application>
  <PresentationFormat>Panorámica</PresentationFormat>
  <Paragraphs>408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20</vt:i4>
      </vt:variant>
    </vt:vector>
  </HeadingPairs>
  <TitlesOfParts>
    <vt:vector size="33" baseType="lpstr">
      <vt:lpstr>Arial</vt:lpstr>
      <vt:lpstr>Calibri</vt:lpstr>
      <vt:lpstr>Calibri Light</vt:lpstr>
      <vt:lpstr>Chevin Pro DemiBold</vt:lpstr>
      <vt:lpstr>Chevin Pro Light</vt:lpstr>
      <vt:lpstr>inherit</vt:lpstr>
      <vt:lpstr>Lato Light</vt:lpstr>
      <vt:lpstr>Poppins</vt:lpstr>
      <vt:lpstr>Poppins Light</vt:lpstr>
      <vt:lpstr>Poppins Medium</vt:lpstr>
      <vt:lpstr>Tema de Office</vt:lpstr>
      <vt:lpstr>Office Theme</vt:lpstr>
      <vt:lpstr>Тема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Señalar qué nombre previo ya tiene el producto o si te gustaría recomendar otro.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Fabio Leonel Casco Gutierrez</dc:creator>
  <cp:lastModifiedBy>Efrain Duarte C.</cp:lastModifiedBy>
  <cp:revision>11</cp:revision>
  <dcterms:created xsi:type="dcterms:W3CDTF">2020-08-27T18:28:46Z</dcterms:created>
  <dcterms:modified xsi:type="dcterms:W3CDTF">2020-08-27T23:08:26Z</dcterms:modified>
</cp:coreProperties>
</file>